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76"/>
    <a:srgbClr val="D02E2C"/>
    <a:srgbClr val="D6AB2A"/>
    <a:srgbClr val="003C7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E4263C-1CA1-92B3-00C3-A0F7BDCE8E6A}"/>
              </a:ext>
            </a:extLst>
          </p:cNvPr>
          <p:cNvSpPr/>
          <p:nvPr userDrawn="1"/>
        </p:nvSpPr>
        <p:spPr>
          <a:xfrm>
            <a:off x="0" y="5807947"/>
            <a:ext cx="9144000" cy="1050054"/>
          </a:xfrm>
          <a:prstGeom prst="rect">
            <a:avLst/>
          </a:prstGeom>
          <a:solidFill>
            <a:srgbClr val="003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049443D-A831-6455-DA9A-D5338A09A8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89195" y="6123423"/>
            <a:ext cx="4165610" cy="4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3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802816-D5A1-4DD9-BBA3-1419195954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E7FC8-73F6-4B14-8D8C-C5781C878AA8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78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2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8242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644DD21-5C59-4118-9080-91364EC73B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B277A45-6486-40B1-9124-69A947739614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02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57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491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777C2D-270E-43AB-A81A-239E1AB84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4CDA21-8167-4BBB-8F42-74599FCE91FB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53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F8FEB5-CDEE-4116-8918-A4B06E6E82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BA8DFD-DEE4-4D44-AC7E-F9F434A74C17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23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9DCADB-A12A-4F96-AF39-5C2050F7831F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8D7A9CF-9D91-47E1-B362-9E9EE3DB1F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093982E-75D0-4792-AE2B-72F198D840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8AC3C7-30FB-4BC6-8901-DEF27629BCE5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61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04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39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44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D4A82F-3005-6E4A-BD7D-CC4D0E385A5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468" y="144"/>
            <a:ext cx="2082532" cy="86998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22F2B2-401B-ABF1-CACE-DA77BCD8D52C}"/>
              </a:ext>
            </a:extLst>
          </p:cNvPr>
          <p:cNvSpPr/>
          <p:nvPr userDrawn="1"/>
        </p:nvSpPr>
        <p:spPr>
          <a:xfrm>
            <a:off x="0" y="6631911"/>
            <a:ext cx="9144000" cy="226089"/>
          </a:xfrm>
          <a:prstGeom prst="rect">
            <a:avLst/>
          </a:prstGeom>
          <a:solidFill>
            <a:srgbClr val="003D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8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all" baseline="0">
          <a:solidFill>
            <a:srgbClr val="003C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2384-40A9-4059-A93C-21B873335D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A2AF3-794B-4450-8E56-224285761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8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ABE618-570E-BF8E-38AE-2A7FA12AE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5489A1-6CFB-884E-6E0B-408350E2F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47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511D11F55BB546A048D2F245B91B59" ma:contentTypeVersion="10" ma:contentTypeDescription="Create a new document." ma:contentTypeScope="" ma:versionID="b0723d12f28ceda097134f84a7533ac9">
  <xsd:schema xmlns:xsd="http://www.w3.org/2001/XMLSchema" xmlns:xs="http://www.w3.org/2001/XMLSchema" xmlns:p="http://schemas.microsoft.com/office/2006/metadata/properties" xmlns:ns3="c032c8bc-3521-4902-aee7-ed3dfe4409e3" targetNamespace="http://schemas.microsoft.com/office/2006/metadata/properties" ma:root="true" ma:fieldsID="7a8a11a4fb4e4c16f1f5a47910964c8f" ns3:_="">
    <xsd:import namespace="c032c8bc-3521-4902-aee7-ed3dfe4409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2c8bc-3521-4902-aee7-ed3dfe440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D23F7A-C62D-4731-BF97-CE37C4FEC3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C2635C-56DB-4613-9B1D-2FD9EBEBE1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32c8bc-3521-4902-aee7-ed3dfe4409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4587BC-6D35-4924-891C-DB41D8C5D185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c032c8bc-3521-4902-aee7-ed3dfe4409e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Moran-Repinski</dc:creator>
  <cp:lastModifiedBy>Haragos, Philip</cp:lastModifiedBy>
  <cp:revision>25</cp:revision>
  <dcterms:created xsi:type="dcterms:W3CDTF">2021-11-30T13:58:49Z</dcterms:created>
  <dcterms:modified xsi:type="dcterms:W3CDTF">2022-07-15T16:17:06Z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0x010100E4511D11F55BB546A048D2F245B91B59</vt:lpwstr>
  </property>
</Properties>
</file>