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76"/>
    <a:srgbClr val="D02E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7D2F-CE00-4F30-A890-4CD77EE8C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A362DC-2BB7-4FBE-95C5-F77B49C83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0B54F0-D0FB-CC73-ECE0-E9BF2D91D134}"/>
              </a:ext>
            </a:extLst>
          </p:cNvPr>
          <p:cNvSpPr/>
          <p:nvPr userDrawn="1"/>
        </p:nvSpPr>
        <p:spPr>
          <a:xfrm>
            <a:off x="0" y="5472752"/>
            <a:ext cx="12192000" cy="1385249"/>
          </a:xfrm>
          <a:prstGeom prst="rect">
            <a:avLst/>
          </a:prstGeom>
          <a:solidFill>
            <a:srgbClr val="003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9E442A84-407D-1F4D-858A-26D5903F1A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13195" y="5941539"/>
            <a:ext cx="4165610" cy="4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1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D5943-08FC-4DD7-82FB-B84914A06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0AC476-C72D-4FCC-800D-427830D54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92216-D38C-488B-9884-75BD4613E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D191C-F827-424A-86EE-44D09A686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8997A-C39F-4E51-B8D6-499D4217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58BFBC8-AF41-4DDB-B4F0-B56DB316F570}"/>
              </a:ext>
            </a:extLst>
          </p:cNvPr>
          <p:cNvCxnSpPr>
            <a:cxnSpLocks/>
          </p:cNvCxnSpPr>
          <p:nvPr userDrawn="1"/>
        </p:nvCxnSpPr>
        <p:spPr>
          <a:xfrm>
            <a:off x="935631" y="1479660"/>
            <a:ext cx="10303176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67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4D8EDF-6542-41A5-AE1B-DD958B572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395AAF-D2F1-4632-BC65-FD23E27FC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1F042-0542-4EAF-BEA2-5B10DD7734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BB61-CD67-46FB-8C0F-77010E663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E8B1B-78A8-41F1-AD9D-3EA56C08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5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BABAF-0055-4CCC-9EF7-D7CD7E72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FB1B0-C0A8-4F61-BDC6-70D3012E6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9FE51-916E-4E88-ACE7-845BAB1FCC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FCF7E-CC50-4F53-AE30-50B512E3F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24459-2823-4361-B92A-5BF6CC791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72407D2-F602-44E5-839C-58BE874B2D78}"/>
              </a:ext>
            </a:extLst>
          </p:cNvPr>
          <p:cNvCxnSpPr>
            <a:cxnSpLocks/>
          </p:cNvCxnSpPr>
          <p:nvPr userDrawn="1"/>
        </p:nvCxnSpPr>
        <p:spPr>
          <a:xfrm>
            <a:off x="935631" y="1479660"/>
            <a:ext cx="10303176" cy="0"/>
          </a:xfrm>
          <a:prstGeom prst="line">
            <a:avLst/>
          </a:prstGeom>
          <a:ln>
            <a:solidFill>
              <a:srgbClr val="D02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B2B19CC-F463-2CF0-2660-B28551EB10F5}"/>
              </a:ext>
            </a:extLst>
          </p:cNvPr>
          <p:cNvSpPr/>
          <p:nvPr userDrawn="1"/>
        </p:nvSpPr>
        <p:spPr>
          <a:xfrm>
            <a:off x="0" y="6557963"/>
            <a:ext cx="12192000" cy="300038"/>
          </a:xfrm>
          <a:prstGeom prst="rect">
            <a:avLst/>
          </a:prstGeom>
          <a:solidFill>
            <a:srgbClr val="003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6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C3055-4C86-43F0-A1DF-EB549C23F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C16BC-6F35-4261-95F1-FC79A3133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6B027-48ED-4D58-BCC3-E9E2AF786F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ED7BE-AA3E-443C-943B-00EC268A2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C9FB8-908C-4D79-BD52-6BD2CBB75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9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48FEF-AB62-4976-A802-552651999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D74AD-0D16-4373-85FA-787A8B479B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92753-7A93-41CF-8169-16999844F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69391-E47A-4FF6-9E03-6A0F9E9E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EBC78-8276-49C3-A61E-56B9D38C7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F980A-361E-44D5-81B1-A6DAE453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041C69-C029-43BB-A9D7-D72585EAAB09}"/>
              </a:ext>
            </a:extLst>
          </p:cNvPr>
          <p:cNvCxnSpPr>
            <a:cxnSpLocks/>
          </p:cNvCxnSpPr>
          <p:nvPr userDrawn="1"/>
        </p:nvCxnSpPr>
        <p:spPr>
          <a:xfrm>
            <a:off x="935631" y="1479660"/>
            <a:ext cx="10303176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17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6E7D1-910B-407B-A8F5-55A007FE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5C773-9B5F-4BA2-830E-459E6AC7D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FFCB3-90EF-4E0E-A2CA-FBD08D3F8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AB348B-6F81-49C3-900C-EF7E80922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06B4BA-15C2-450A-B384-9A855988E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5CFF6F-B95D-4BED-A1E5-0EF6121B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3BCC8D-188F-4E46-95CF-FE6733F0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293C6-DFD0-41D3-80F7-C85432FA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58CBE8F-BD3C-46A6-A7BF-138A3957B76A}"/>
              </a:ext>
            </a:extLst>
          </p:cNvPr>
          <p:cNvCxnSpPr>
            <a:cxnSpLocks/>
          </p:cNvCxnSpPr>
          <p:nvPr userDrawn="1"/>
        </p:nvCxnSpPr>
        <p:spPr>
          <a:xfrm>
            <a:off x="935631" y="1479660"/>
            <a:ext cx="10303176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69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EA085-78CB-49C8-82C1-7A025FA8F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7EDA59-22F3-407D-89A9-B2205356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66ADF1-51B6-471C-A939-0BF74378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E93E9-FB26-4BB6-A36F-F7ECF635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07C3C97-D64C-4242-9DBF-6DCBA2090990}"/>
              </a:ext>
            </a:extLst>
          </p:cNvPr>
          <p:cNvCxnSpPr>
            <a:cxnSpLocks/>
          </p:cNvCxnSpPr>
          <p:nvPr userDrawn="1"/>
        </p:nvCxnSpPr>
        <p:spPr>
          <a:xfrm>
            <a:off x="935631" y="1479660"/>
            <a:ext cx="10303176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761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6D37B5-2B56-451C-AD1A-F0D8F9BBDC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1ECF85-97B4-4E7C-8AB5-E4644F052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793FA-4E8C-4CBC-8DFA-657EA7F0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7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813D1-0BF2-437C-9A94-878325589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474AE-0D51-4A05-A1AF-DCDFCCC12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D22A85-E35A-4FD4-BD39-7EEA2B2C0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2BA84-39B8-4FCF-B825-5BBBCCDF1F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FCEBE-9950-4550-8483-E9AC1B3BE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D3D17-5EFA-4902-BE6C-873F10038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0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34972-3D94-41FE-9FBD-E31EBC93D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854F70-8750-40F1-BD01-0C44374F64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5B090-D9F5-4766-9086-F7876EB11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72BCB-CF89-4449-A926-3BA7115911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4745B-84E0-4448-8A34-9007A57B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31C87-39CA-4E88-818D-099271525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4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512A7-1CCF-4EA8-8A96-0FC0D0BB8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44" y="151932"/>
            <a:ext cx="9969791" cy="1448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03931-0BC7-48CE-91BA-721C7F3A5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7BB7D55-FDD4-7B7C-C3DF-A7EAE30F761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765" y="39756"/>
            <a:ext cx="2153479" cy="89962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40A5B39-1E1A-7019-F02D-D76CD9D10D3F}"/>
              </a:ext>
            </a:extLst>
          </p:cNvPr>
          <p:cNvSpPr/>
          <p:nvPr userDrawn="1"/>
        </p:nvSpPr>
        <p:spPr>
          <a:xfrm>
            <a:off x="0" y="6557963"/>
            <a:ext cx="12192000" cy="300038"/>
          </a:xfrm>
          <a:prstGeom prst="rect">
            <a:avLst/>
          </a:prstGeom>
          <a:solidFill>
            <a:srgbClr val="003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48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b="1" kern="1200" cap="all" baseline="0" smtClean="0">
          <a:solidFill>
            <a:srgbClr val="003C7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8C60F-AF75-4337-BB89-15E34E4642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5EB71F-FAE6-4638-A948-4D535A28B8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2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26BEE-5BD0-4B9E-D566-D0EC4941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2D4EF-F8EA-701B-E3F5-088B3D0A1F6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65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511D11F55BB546A048D2F245B91B59" ma:contentTypeVersion="10" ma:contentTypeDescription="Create a new document." ma:contentTypeScope="" ma:versionID="b0723d12f28ceda097134f84a7533ac9">
  <xsd:schema xmlns:xsd="http://www.w3.org/2001/XMLSchema" xmlns:xs="http://www.w3.org/2001/XMLSchema" xmlns:p="http://schemas.microsoft.com/office/2006/metadata/properties" xmlns:ns3="c032c8bc-3521-4902-aee7-ed3dfe4409e3" targetNamespace="http://schemas.microsoft.com/office/2006/metadata/properties" ma:root="true" ma:fieldsID="7a8a11a4fb4e4c16f1f5a47910964c8f" ns3:_="">
    <xsd:import namespace="c032c8bc-3521-4902-aee7-ed3dfe4409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32c8bc-3521-4902-aee7-ed3dfe4409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0D0D1A-F114-4A4B-8C82-6CE76C2C24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32c8bc-3521-4902-aee7-ed3dfe4409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AEC803-0E76-4496-AFE7-2BB32640EA07}">
  <ds:schemaRefs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c032c8bc-3521-4902-aee7-ed3dfe4409e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7E5532-DFAF-4B26-9244-56AE92DC4C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Moran-Repinski</dc:creator>
  <cp:lastModifiedBy>Haragos, Philip</cp:lastModifiedBy>
  <cp:revision>6</cp:revision>
  <dcterms:created xsi:type="dcterms:W3CDTF">2022-01-18T16:15:05Z</dcterms:created>
  <dcterms:modified xsi:type="dcterms:W3CDTF">2022-07-15T16:16:23Z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0x010100E4511D11F55BB546A048D2F245B91B59</vt:lpwstr>
  </property>
</Properties>
</file>