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F30"/>
    <a:srgbClr val="AA8540"/>
    <a:srgbClr val="CDA03E"/>
    <a:srgbClr val="F03F35"/>
    <a:srgbClr val="D6AB2A"/>
    <a:srgbClr val="003C7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D45BC42-B6DC-2F4F-92DD-7FF91E186090}"/>
              </a:ext>
            </a:extLst>
          </p:cNvPr>
          <p:cNvSpPr/>
          <p:nvPr userDrawn="1"/>
        </p:nvSpPr>
        <p:spPr>
          <a:xfrm>
            <a:off x="0" y="5804034"/>
            <a:ext cx="9144000" cy="1053967"/>
          </a:xfrm>
          <a:prstGeom prst="rect">
            <a:avLst/>
          </a:prstGeom>
          <a:solidFill>
            <a:srgbClr val="BC2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27BBC48-056A-B5CB-87A9-82F9035378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2695" y="6121466"/>
            <a:ext cx="4038610" cy="41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53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4802816-D5A1-4DD9-BBA3-1419195954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80200"/>
          </a:xfrm>
        </p:spPr>
        <p:txBody>
          <a:bodyPr>
            <a:normAutofit/>
          </a:bodyPr>
          <a:lstStyle>
            <a:lvl1pPr>
              <a:defRPr sz="3600" u="none"/>
            </a:lvl1pPr>
          </a:lstStyle>
          <a:p>
            <a:r>
              <a:rPr lang="en-US" dirty="0"/>
              <a:t>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DCE7FC8-73F6-4B14-8D8C-C5781C878AA8}"/>
              </a:ext>
            </a:extLst>
          </p:cNvPr>
          <p:cNvCxnSpPr>
            <a:cxnSpLocks/>
          </p:cNvCxnSpPr>
          <p:nvPr userDrawn="1"/>
        </p:nvCxnSpPr>
        <p:spPr>
          <a:xfrm>
            <a:off x="715740" y="1097274"/>
            <a:ext cx="7217769" cy="0"/>
          </a:xfrm>
          <a:prstGeom prst="line">
            <a:avLst/>
          </a:prstGeom>
          <a:ln>
            <a:solidFill>
              <a:srgbClr val="D6AB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78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32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8242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44DD21-5C59-4118-9080-91364EC73B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80200"/>
          </a:xfrm>
        </p:spPr>
        <p:txBody>
          <a:bodyPr>
            <a:normAutofit/>
          </a:bodyPr>
          <a:lstStyle>
            <a:lvl1pPr>
              <a:defRPr sz="3600" u="none"/>
            </a:lvl1pPr>
          </a:lstStyle>
          <a:p>
            <a:r>
              <a:rPr lang="en-US" dirty="0"/>
              <a:t>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B277A45-6486-40B1-9124-69A947739614}"/>
              </a:ext>
            </a:extLst>
          </p:cNvPr>
          <p:cNvCxnSpPr>
            <a:cxnSpLocks/>
          </p:cNvCxnSpPr>
          <p:nvPr userDrawn="1"/>
        </p:nvCxnSpPr>
        <p:spPr>
          <a:xfrm>
            <a:off x="715740" y="1097274"/>
            <a:ext cx="7217769" cy="0"/>
          </a:xfrm>
          <a:prstGeom prst="line">
            <a:avLst/>
          </a:prstGeom>
          <a:ln>
            <a:solidFill>
              <a:srgbClr val="BC2F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57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491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D777C2D-270E-43AB-A81A-239E1AB843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80200"/>
          </a:xfrm>
        </p:spPr>
        <p:txBody>
          <a:bodyPr>
            <a:normAutofit/>
          </a:bodyPr>
          <a:lstStyle>
            <a:lvl1pPr>
              <a:defRPr sz="3600" u="none"/>
            </a:lvl1pPr>
          </a:lstStyle>
          <a:p>
            <a:r>
              <a:rPr lang="en-US" dirty="0"/>
              <a:t>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64CDA21-8167-4BBB-8F42-74599FCE91FB}"/>
              </a:ext>
            </a:extLst>
          </p:cNvPr>
          <p:cNvCxnSpPr>
            <a:cxnSpLocks/>
          </p:cNvCxnSpPr>
          <p:nvPr userDrawn="1"/>
        </p:nvCxnSpPr>
        <p:spPr>
          <a:xfrm>
            <a:off x="715740" y="1097274"/>
            <a:ext cx="7217769" cy="0"/>
          </a:xfrm>
          <a:prstGeom prst="line">
            <a:avLst/>
          </a:prstGeom>
          <a:ln>
            <a:solidFill>
              <a:srgbClr val="D6AB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53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CF8FEB5-CDEE-4116-8918-A4B06E6E82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80200"/>
          </a:xfrm>
        </p:spPr>
        <p:txBody>
          <a:bodyPr>
            <a:normAutofit/>
          </a:bodyPr>
          <a:lstStyle>
            <a:lvl1pPr>
              <a:defRPr sz="3600" u="none"/>
            </a:lvl1pPr>
          </a:lstStyle>
          <a:p>
            <a:r>
              <a:rPr lang="en-US" dirty="0"/>
              <a:t>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BA8DFD-DEE4-4D44-AC7E-F9F434A74C17}"/>
              </a:ext>
            </a:extLst>
          </p:cNvPr>
          <p:cNvCxnSpPr>
            <a:cxnSpLocks/>
          </p:cNvCxnSpPr>
          <p:nvPr userDrawn="1"/>
        </p:nvCxnSpPr>
        <p:spPr>
          <a:xfrm>
            <a:off x="715740" y="1097274"/>
            <a:ext cx="7217769" cy="0"/>
          </a:xfrm>
          <a:prstGeom prst="line">
            <a:avLst/>
          </a:prstGeom>
          <a:ln>
            <a:solidFill>
              <a:srgbClr val="D6AB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23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89DCADB-A12A-4F96-AF39-5C2050F7831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8D7A9CF-9D91-47E1-B362-9E9EE3DB1F5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093982E-75D0-4792-AE2B-72F198D84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80200"/>
          </a:xfrm>
        </p:spPr>
        <p:txBody>
          <a:bodyPr>
            <a:normAutofit/>
          </a:bodyPr>
          <a:lstStyle>
            <a:lvl1pPr>
              <a:defRPr sz="3600" u="none"/>
            </a:lvl1pPr>
          </a:lstStyle>
          <a:p>
            <a:r>
              <a:rPr lang="en-US" dirty="0"/>
              <a:t>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58AC3C7-30FB-4BC6-8901-DEF27629BCE5}"/>
              </a:ext>
            </a:extLst>
          </p:cNvPr>
          <p:cNvCxnSpPr>
            <a:cxnSpLocks/>
          </p:cNvCxnSpPr>
          <p:nvPr userDrawn="1"/>
        </p:nvCxnSpPr>
        <p:spPr>
          <a:xfrm>
            <a:off x="715740" y="1097274"/>
            <a:ext cx="7217769" cy="0"/>
          </a:xfrm>
          <a:prstGeom prst="line">
            <a:avLst/>
          </a:prstGeom>
          <a:ln>
            <a:solidFill>
              <a:srgbClr val="D6AB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61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104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39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744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239AB2-96F8-C548-BE41-98E4F3DFD6A1}"/>
              </a:ext>
            </a:extLst>
          </p:cNvPr>
          <p:cNvSpPr/>
          <p:nvPr userDrawn="1"/>
        </p:nvSpPr>
        <p:spPr>
          <a:xfrm>
            <a:off x="0" y="6578223"/>
            <a:ext cx="9144000" cy="279778"/>
          </a:xfrm>
          <a:prstGeom prst="rect">
            <a:avLst/>
          </a:prstGeom>
          <a:solidFill>
            <a:srgbClr val="BC2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A61DC3E-A7F5-4F46-9864-6039E6FE9B1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97959" y="139470"/>
            <a:ext cx="1828800" cy="61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48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rgbClr val="003C7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F2384-40A9-4059-A93C-21B873335D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7A2AF3-794B-4450-8E56-224285761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8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56E390-7D35-C346-8DE7-527152B1E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10381F-0F58-E548-9952-0241F0F81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35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511D11F55BB546A048D2F245B91B59" ma:contentTypeVersion="10" ma:contentTypeDescription="Create a new document." ma:contentTypeScope="" ma:versionID="b0723d12f28ceda097134f84a7533ac9">
  <xsd:schema xmlns:xsd="http://www.w3.org/2001/XMLSchema" xmlns:xs="http://www.w3.org/2001/XMLSchema" xmlns:p="http://schemas.microsoft.com/office/2006/metadata/properties" xmlns:ns3="c032c8bc-3521-4902-aee7-ed3dfe4409e3" targetNamespace="http://schemas.microsoft.com/office/2006/metadata/properties" ma:root="true" ma:fieldsID="7a8a11a4fb4e4c16f1f5a47910964c8f" ns3:_="">
    <xsd:import namespace="c032c8bc-3521-4902-aee7-ed3dfe4409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2c8bc-3521-4902-aee7-ed3dfe440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4587BC-6D35-4924-891C-DB41D8C5D185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c032c8bc-3521-4902-aee7-ed3dfe4409e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9C2635C-56DB-4613-9B1D-2FD9EBEBE1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32c8bc-3521-4902-aee7-ed3dfe4409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ED23F7A-C62D-4731-BF97-CE37C4FEC3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Moran-Repinski</dc:creator>
  <cp:lastModifiedBy>Haragos, Philip</cp:lastModifiedBy>
  <cp:revision>27</cp:revision>
  <dcterms:created xsi:type="dcterms:W3CDTF">2021-11-30T13:58:49Z</dcterms:created>
  <dcterms:modified xsi:type="dcterms:W3CDTF">2022-07-15T15:39:15Z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0x010100E4511D11F55BB546A048D2F245B91B59</vt:lpwstr>
  </property>
</Properties>
</file>