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bookmarkIdSeed="2">
  <p:sldMasterIdLst>
    <p:sldMasterId id="2147483660" r:id="rId2"/>
  </p:sldMasterIdLst>
  <p:notesMasterIdLst>
    <p:notesMasterId r:id="rId9"/>
  </p:notesMasterIdLst>
  <p:handoutMasterIdLst>
    <p:handoutMasterId r:id="rId10"/>
  </p:handoutMasterIdLst>
  <p:sldIdLst>
    <p:sldId id="256" r:id="rId3"/>
    <p:sldId id="257" r:id="rId4"/>
    <p:sldId id="258" r:id="rId5"/>
    <p:sldId id="259" r:id="rId6"/>
    <p:sldId id="261" r:id="rId7"/>
    <p:sldId id="262" r:id="rId8"/>
  </p:sldIdLst>
  <p:sldSz cx="43891200" cy="32918400"/>
  <p:notesSz cx="6858000" cy="9144000"/>
  <p:defaultTextStyle>
    <a:defPPr>
      <a:defRPr lang="en-US"/>
    </a:defPPr>
    <a:lvl1pPr marL="0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1pPr>
    <a:lvl2pPr marL="1843430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2pPr>
    <a:lvl3pPr marL="3686861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3pPr>
    <a:lvl4pPr marL="5530291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4pPr>
    <a:lvl5pPr marL="7373722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5pPr>
    <a:lvl6pPr marL="9217152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6pPr>
    <a:lvl7pPr marL="11060582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7pPr>
    <a:lvl8pPr marL="12904013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8pPr>
    <a:lvl9pPr marL="14747443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68">
          <p15:clr>
            <a:srgbClr val="A4A3A4"/>
          </p15:clr>
        </p15:guide>
        <p15:guide id="2" pos="13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2E2C"/>
    <a:srgbClr val="003D76"/>
    <a:srgbClr val="FFFFFF"/>
    <a:srgbClr val="EF3125"/>
    <a:srgbClr val="1A1919"/>
    <a:srgbClr val="CF292B"/>
    <a:srgbClr val="CF2B2B"/>
    <a:srgbClr val="CE2B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31" autoAdjust="0"/>
    <p:restoredTop sz="95917" autoAdjust="0"/>
  </p:normalViewPr>
  <p:slideViewPr>
    <p:cSldViewPr snapToGrid="0">
      <p:cViewPr varScale="1">
        <p:scale>
          <a:sx n="22" d="100"/>
          <a:sy n="22" d="100"/>
        </p:scale>
        <p:origin x="1812" y="108"/>
      </p:cViewPr>
      <p:guideLst>
        <p:guide orient="horz" pos="10368"/>
        <p:guide pos="1382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18" d="100"/>
          <a:sy n="118" d="100"/>
        </p:scale>
        <p:origin x="3616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C0B079-A316-4C9B-B165-DF9EA8325D2C}" type="datetimeFigureOut">
              <a:rPr lang="en-US" smtClean="0"/>
              <a:t>3/11/2024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A0EAE6-B4B6-49B7-9049-B371250BE0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4663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F28AB8-57D1-494F-9851-055AD867E790}" type="datetimeFigureOut">
              <a:rPr lang="en-US" smtClean="0"/>
              <a:t>3/11/2024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C7F044-5458-4B2E-BFA0-52AAA1C529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808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7F044-5458-4B2E-BFA0-52AAA1C529D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80040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7F044-5458-4B2E-BFA0-52AAA1C529D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9215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7F044-5458-4B2E-BFA0-52AAA1C529D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7586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7F044-5458-4B2E-BFA0-52AAA1C529D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7909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7F044-5458-4B2E-BFA0-52AAA1C529D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9313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7F044-5458-4B2E-BFA0-52AAA1C529D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417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Instructions"/>
          <p:cNvSpPr/>
          <p:nvPr userDrawn="1"/>
        </p:nvSpPr>
        <p:spPr>
          <a:xfrm>
            <a:off x="44302680" y="-1"/>
            <a:ext cx="12447270" cy="32918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274320" rtlCol="0" anchor="t"/>
          <a:lstStyle/>
          <a:p>
            <a:pPr lvl="0">
              <a:spcBef>
                <a:spcPts val="1200"/>
              </a:spcBef>
            </a:pPr>
            <a:r>
              <a:rPr sz="960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Printing:</a:t>
            </a:r>
          </a:p>
          <a:p>
            <a:pPr lvl="0">
              <a:spcBef>
                <a:spcPts val="1200"/>
              </a:spcBef>
            </a:pPr>
            <a:r>
              <a:rPr lang="en-US" sz="660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This poster is 48” wide by 36” high. It’s designed to be printed on a large-format printer.</a:t>
            </a:r>
          </a:p>
          <a:p>
            <a:pPr lvl="0">
              <a:spcBef>
                <a:spcPts val="300"/>
              </a:spcBef>
            </a:pPr>
            <a:endParaRPr sz="6000" dirty="0">
              <a:solidFill>
                <a:prstClr val="white">
                  <a:lumMod val="50000"/>
                </a:prstClr>
              </a:solidFill>
              <a:latin typeface="Calibri Light" panose="020F0302020204030204" pitchFamily="34" charset="0"/>
              <a:cs typeface="Calibri" panose="020F0502020204030204" pitchFamily="34" charset="0"/>
            </a:endParaRPr>
          </a:p>
          <a:p>
            <a:pPr lvl="0">
              <a:spcBef>
                <a:spcPts val="1200"/>
              </a:spcBef>
            </a:pPr>
            <a:r>
              <a:rPr sz="880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Customizing the Content:</a:t>
            </a:r>
          </a:p>
          <a:p>
            <a:pPr lvl="0">
              <a:spcBef>
                <a:spcPts val="1200"/>
              </a:spcBef>
            </a:pPr>
            <a:r>
              <a:rPr sz="660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The placeholders in this </a:t>
            </a:r>
            <a:r>
              <a:rPr lang="en-US" sz="660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poster </a:t>
            </a:r>
            <a:r>
              <a:rPr sz="660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are formatted for you. </a:t>
            </a:r>
            <a:r>
              <a:rPr lang="en-US" sz="660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Type</a:t>
            </a:r>
            <a:r>
              <a:rPr lang="en-US" sz="6600" baseline="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 in the placeholders </a:t>
            </a:r>
            <a:r>
              <a:rPr lang="en-US" sz="660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to add text, or c</a:t>
            </a:r>
            <a:r>
              <a:rPr lang="en-US" sz="6600" baseline="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lick an icon to add a table, chart, SmartArt graphic, picture or multimedia file.</a:t>
            </a:r>
          </a:p>
          <a:p>
            <a:pPr lvl="0">
              <a:spcBef>
                <a:spcPts val="2400"/>
              </a:spcBef>
            </a:pPr>
            <a:r>
              <a:rPr lang="en-US" sz="660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T</a:t>
            </a:r>
            <a:r>
              <a:rPr sz="660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o add or remove bullet points from text, click the Bullets button on the Home tab.</a:t>
            </a:r>
          </a:p>
          <a:p>
            <a:pPr lvl="0">
              <a:spcBef>
                <a:spcPts val="2400"/>
              </a:spcBef>
            </a:pPr>
            <a:r>
              <a:rPr sz="660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If you need more placeholders for titles, </a:t>
            </a:r>
            <a:r>
              <a:rPr lang="en-US" sz="660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content</a:t>
            </a:r>
            <a:r>
              <a:rPr sz="660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 or body text, make a copy of what you need and drag it into place. PowerPoint’s Smart Guides will help you align it with everything else.</a:t>
            </a:r>
          </a:p>
          <a:p>
            <a:pPr lvl="0">
              <a:spcBef>
                <a:spcPts val="2400"/>
              </a:spcBef>
            </a:pPr>
            <a:r>
              <a:rPr sz="660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Want to use your own picture</a:t>
            </a:r>
            <a:r>
              <a:rPr lang="en-US" sz="660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s</a:t>
            </a:r>
            <a:r>
              <a:rPr sz="660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 instead of ours? No problem!</a:t>
            </a:r>
            <a:r>
              <a:rPr lang="en-US" sz="660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 Just click a picture, press the Delete key, then click the icon to add your picture.</a:t>
            </a:r>
            <a:endParaRPr sz="6600" dirty="0">
              <a:solidFill>
                <a:prstClr val="white">
                  <a:lumMod val="50000"/>
                </a:prstClr>
              </a:solidFill>
              <a:latin typeface="Calibri Light" panose="020F03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AFA4678-5AE8-294C-A728-1BE64263A48E}"/>
              </a:ext>
            </a:extLst>
          </p:cNvPr>
          <p:cNvSpPr/>
          <p:nvPr userDrawn="1"/>
        </p:nvSpPr>
        <p:spPr>
          <a:xfrm>
            <a:off x="0" y="3541340"/>
            <a:ext cx="43891200" cy="1487860"/>
          </a:xfrm>
          <a:prstGeom prst="rect">
            <a:avLst/>
          </a:prstGeom>
          <a:solidFill>
            <a:srgbClr val="003D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dirty="0" err="1"/>
          </a:p>
        </p:txBody>
      </p:sp>
      <p:sp>
        <p:nvSpPr>
          <p:cNvPr id="35" name="Title 5">
            <a:extLst>
              <a:ext uri="{FF2B5EF4-FFF2-40B4-BE49-F238E27FC236}">
                <a16:creationId xmlns:a16="http://schemas.microsoft.com/office/drawing/2014/main" id="{CBA4E436-D60A-9B4D-98C3-9EA3BF0A305B}"/>
              </a:ext>
            </a:extLst>
          </p:cNvPr>
          <p:cNvSpPr txBox="1">
            <a:spLocks/>
          </p:cNvSpPr>
          <p:nvPr userDrawn="1"/>
        </p:nvSpPr>
        <p:spPr>
          <a:xfrm>
            <a:off x="1158240" y="944701"/>
            <a:ext cx="41977586" cy="1889972"/>
          </a:xfrm>
          <a:prstGeom prst="rect">
            <a:avLst/>
          </a:prstGeom>
        </p:spPr>
        <p:txBody>
          <a:bodyPr anchor="ctr"/>
          <a:lstStyle>
            <a:lvl1pPr algn="ctr" defTabSz="43891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5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4D51AD49-1A8C-5444-A07A-0BF97B715AAD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58240" y="3904893"/>
            <a:ext cx="41977586" cy="63712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text styles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2188A569-72FE-DF44-A826-7E2E63B0A77B}"/>
              </a:ext>
            </a:extLst>
          </p:cNvPr>
          <p:cNvSpPr txBox="1">
            <a:spLocks/>
          </p:cNvSpPr>
          <p:nvPr userDrawn="1"/>
        </p:nvSpPr>
        <p:spPr>
          <a:xfrm>
            <a:off x="1143000" y="5868065"/>
            <a:ext cx="12801600" cy="1280160"/>
          </a:xfrm>
          <a:prstGeom prst="rect">
            <a:avLst/>
          </a:prstGeom>
          <a:solidFill>
            <a:srgbClr val="D02E2C"/>
          </a:solidFill>
        </p:spPr>
        <p:txBody>
          <a:bodyPr lIns="365760" anchor="ctr">
            <a:no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b="1" dirty="0"/>
              <a:t>INTRODUCTION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EDE72C86-AFCF-1246-99E6-5DA46D6C19C6}"/>
              </a:ext>
            </a:extLst>
          </p:cNvPr>
          <p:cNvSpPr txBox="1">
            <a:spLocks/>
          </p:cNvSpPr>
          <p:nvPr userDrawn="1"/>
        </p:nvSpPr>
        <p:spPr bwMode="ltGray">
          <a:xfrm>
            <a:off x="1143000" y="7312817"/>
            <a:ext cx="12801600" cy="6601968"/>
          </a:xfrm>
          <a:prstGeom prst="rect">
            <a:avLst/>
          </a:prstGeom>
          <a:solidFill>
            <a:schemeClr val="bg1"/>
          </a:solidFill>
        </p:spPr>
        <p:txBody>
          <a:bodyPr lIns="365760" rIns="365760" anchor="t">
            <a:noAutofit/>
          </a:bodyPr>
          <a:lstStyle>
            <a:lvl1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5715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5715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Type your statement here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F5884192-C780-4A4C-BC1C-D6FE7EF0B949}"/>
              </a:ext>
            </a:extLst>
          </p:cNvPr>
          <p:cNvSpPr txBox="1">
            <a:spLocks/>
          </p:cNvSpPr>
          <p:nvPr userDrawn="1"/>
        </p:nvSpPr>
        <p:spPr>
          <a:xfrm>
            <a:off x="1143000" y="14925155"/>
            <a:ext cx="12801600" cy="1219200"/>
          </a:xfrm>
          <a:prstGeom prst="rect">
            <a:avLst/>
          </a:prstGeom>
          <a:solidFill>
            <a:srgbClr val="D02E2C"/>
          </a:solidFill>
        </p:spPr>
        <p:txBody>
          <a:bodyPr lIns="365760" anchor="ctr">
            <a:no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b="1" dirty="0"/>
              <a:t>HEADING</a:t>
            </a:r>
          </a:p>
        </p:txBody>
      </p:sp>
      <p:sp>
        <p:nvSpPr>
          <p:cNvPr id="45" name="Content Placeholder 17">
            <a:extLst>
              <a:ext uri="{FF2B5EF4-FFF2-40B4-BE49-F238E27FC236}">
                <a16:creationId xmlns:a16="http://schemas.microsoft.com/office/drawing/2014/main" id="{B59F3F9C-F08E-A649-B1AE-E845A617F50D}"/>
              </a:ext>
            </a:extLst>
          </p:cNvPr>
          <p:cNvSpPr txBox="1">
            <a:spLocks/>
          </p:cNvSpPr>
          <p:nvPr userDrawn="1"/>
        </p:nvSpPr>
        <p:spPr>
          <a:xfrm>
            <a:off x="1143000" y="16415627"/>
            <a:ext cx="12801600" cy="10754535"/>
          </a:xfrm>
          <a:prstGeom prst="rect">
            <a:avLst/>
          </a:prstGeom>
        </p:spPr>
        <p:txBody>
          <a:bodyPr lIns="91440" tIns="182880"/>
          <a:lstStyle>
            <a:lvl1pPr marL="45720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0D321657-B91D-EE40-8E9C-2434940AFA9C}"/>
              </a:ext>
            </a:extLst>
          </p:cNvPr>
          <p:cNvSpPr txBox="1">
            <a:spLocks/>
          </p:cNvSpPr>
          <p:nvPr userDrawn="1"/>
        </p:nvSpPr>
        <p:spPr>
          <a:xfrm>
            <a:off x="15544800" y="19652229"/>
            <a:ext cx="12801600" cy="1219200"/>
          </a:xfrm>
          <a:prstGeom prst="rect">
            <a:avLst/>
          </a:prstGeom>
          <a:solidFill>
            <a:srgbClr val="D02E2C"/>
          </a:solidFill>
        </p:spPr>
        <p:txBody>
          <a:bodyPr lIns="365760" anchor="ctr">
            <a:no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b="1" dirty="0"/>
              <a:t>HEADING</a:t>
            </a:r>
          </a:p>
        </p:txBody>
      </p:sp>
      <p:sp>
        <p:nvSpPr>
          <p:cNvPr id="47" name="Content Placeholder 17">
            <a:extLst>
              <a:ext uri="{FF2B5EF4-FFF2-40B4-BE49-F238E27FC236}">
                <a16:creationId xmlns:a16="http://schemas.microsoft.com/office/drawing/2014/main" id="{C6224D3B-14DE-7C46-9E53-489B81D34E27}"/>
              </a:ext>
            </a:extLst>
          </p:cNvPr>
          <p:cNvSpPr txBox="1">
            <a:spLocks/>
          </p:cNvSpPr>
          <p:nvPr userDrawn="1"/>
        </p:nvSpPr>
        <p:spPr>
          <a:xfrm>
            <a:off x="15544800" y="21142701"/>
            <a:ext cx="12801600" cy="6027461"/>
          </a:xfrm>
          <a:prstGeom prst="rect">
            <a:avLst/>
          </a:prstGeom>
        </p:spPr>
        <p:txBody>
          <a:bodyPr lIns="91440" tIns="182880"/>
          <a:lstStyle>
            <a:lvl1pPr marL="45720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FC27DE63-36E4-B840-B610-CBE28635B8CA}"/>
              </a:ext>
            </a:extLst>
          </p:cNvPr>
          <p:cNvSpPr txBox="1">
            <a:spLocks/>
          </p:cNvSpPr>
          <p:nvPr userDrawn="1"/>
        </p:nvSpPr>
        <p:spPr>
          <a:xfrm>
            <a:off x="15573375" y="11089843"/>
            <a:ext cx="12801600" cy="1219200"/>
          </a:xfrm>
          <a:prstGeom prst="rect">
            <a:avLst/>
          </a:prstGeom>
          <a:solidFill>
            <a:srgbClr val="D02E2C"/>
          </a:solidFill>
        </p:spPr>
        <p:txBody>
          <a:bodyPr lIns="365760" anchor="ctr">
            <a:no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b="1" dirty="0"/>
              <a:t>HEADING</a:t>
            </a:r>
          </a:p>
        </p:txBody>
      </p:sp>
      <p:sp>
        <p:nvSpPr>
          <p:cNvPr id="49" name="Content Placeholder 17">
            <a:extLst>
              <a:ext uri="{FF2B5EF4-FFF2-40B4-BE49-F238E27FC236}">
                <a16:creationId xmlns:a16="http://schemas.microsoft.com/office/drawing/2014/main" id="{9701B864-A5E5-E842-B323-6F5FC1454C7B}"/>
              </a:ext>
            </a:extLst>
          </p:cNvPr>
          <p:cNvSpPr txBox="1">
            <a:spLocks/>
          </p:cNvSpPr>
          <p:nvPr userDrawn="1"/>
        </p:nvSpPr>
        <p:spPr>
          <a:xfrm>
            <a:off x="15573375" y="12580315"/>
            <a:ext cx="12801600" cy="4514989"/>
          </a:xfrm>
          <a:prstGeom prst="rect">
            <a:avLst/>
          </a:prstGeom>
        </p:spPr>
        <p:txBody>
          <a:bodyPr lIns="91440" tIns="182880"/>
          <a:lstStyle>
            <a:lvl1pPr marL="45720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CF4078D8-EF2E-5849-8B04-F74BBE6FA835}"/>
              </a:ext>
            </a:extLst>
          </p:cNvPr>
          <p:cNvSpPr txBox="1">
            <a:spLocks/>
          </p:cNvSpPr>
          <p:nvPr userDrawn="1"/>
        </p:nvSpPr>
        <p:spPr>
          <a:xfrm>
            <a:off x="30003750" y="19042629"/>
            <a:ext cx="12801600" cy="1219200"/>
          </a:xfrm>
          <a:prstGeom prst="rect">
            <a:avLst/>
          </a:prstGeom>
          <a:solidFill>
            <a:srgbClr val="D02E2C"/>
          </a:solidFill>
        </p:spPr>
        <p:txBody>
          <a:bodyPr lIns="365760" anchor="ctr">
            <a:no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b="1" dirty="0"/>
              <a:t>HEADING</a:t>
            </a:r>
          </a:p>
        </p:txBody>
      </p:sp>
      <p:sp>
        <p:nvSpPr>
          <p:cNvPr id="51" name="Content Placeholder 17">
            <a:extLst>
              <a:ext uri="{FF2B5EF4-FFF2-40B4-BE49-F238E27FC236}">
                <a16:creationId xmlns:a16="http://schemas.microsoft.com/office/drawing/2014/main" id="{37BF8CE1-C511-7D49-898E-665ECD34A24E}"/>
              </a:ext>
            </a:extLst>
          </p:cNvPr>
          <p:cNvSpPr txBox="1">
            <a:spLocks/>
          </p:cNvSpPr>
          <p:nvPr userDrawn="1"/>
        </p:nvSpPr>
        <p:spPr>
          <a:xfrm>
            <a:off x="30003750" y="20533101"/>
            <a:ext cx="12801600" cy="6027461"/>
          </a:xfrm>
          <a:prstGeom prst="rect">
            <a:avLst/>
          </a:prstGeom>
        </p:spPr>
        <p:txBody>
          <a:bodyPr lIns="91440" tIns="182880"/>
          <a:lstStyle>
            <a:lvl1pPr marL="45720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13C5F82F-C459-5C41-B0AB-86F5AFEF398F}"/>
              </a:ext>
            </a:extLst>
          </p:cNvPr>
          <p:cNvSpPr txBox="1">
            <a:spLocks/>
          </p:cNvSpPr>
          <p:nvPr userDrawn="1"/>
        </p:nvSpPr>
        <p:spPr>
          <a:xfrm>
            <a:off x="30003750" y="12309043"/>
            <a:ext cx="12801600" cy="1219200"/>
          </a:xfrm>
          <a:prstGeom prst="rect">
            <a:avLst/>
          </a:prstGeom>
          <a:solidFill>
            <a:srgbClr val="D02E2C"/>
          </a:solidFill>
        </p:spPr>
        <p:txBody>
          <a:bodyPr lIns="365760" anchor="ctr">
            <a:no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b="1" dirty="0"/>
              <a:t>HEADING</a:t>
            </a:r>
          </a:p>
        </p:txBody>
      </p:sp>
      <p:sp>
        <p:nvSpPr>
          <p:cNvPr id="53" name="Content Placeholder 17">
            <a:extLst>
              <a:ext uri="{FF2B5EF4-FFF2-40B4-BE49-F238E27FC236}">
                <a16:creationId xmlns:a16="http://schemas.microsoft.com/office/drawing/2014/main" id="{6DD1FDAC-1E65-8B47-A380-FAA2B0E30D62}"/>
              </a:ext>
            </a:extLst>
          </p:cNvPr>
          <p:cNvSpPr txBox="1">
            <a:spLocks/>
          </p:cNvSpPr>
          <p:nvPr userDrawn="1"/>
        </p:nvSpPr>
        <p:spPr>
          <a:xfrm>
            <a:off x="30003750" y="13799516"/>
            <a:ext cx="12801600" cy="4808260"/>
          </a:xfrm>
          <a:prstGeom prst="rect">
            <a:avLst/>
          </a:prstGeom>
        </p:spPr>
        <p:txBody>
          <a:bodyPr lIns="91440" tIns="182880"/>
          <a:lstStyle>
            <a:lvl1pPr marL="45720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83475627-76D0-6E43-B656-44874AB207FC}"/>
              </a:ext>
            </a:extLst>
          </p:cNvPr>
          <p:cNvSpPr txBox="1">
            <a:spLocks/>
          </p:cNvSpPr>
          <p:nvPr userDrawn="1"/>
        </p:nvSpPr>
        <p:spPr>
          <a:xfrm>
            <a:off x="30003750" y="5929025"/>
            <a:ext cx="12801600" cy="1219200"/>
          </a:xfrm>
          <a:prstGeom prst="rect">
            <a:avLst/>
          </a:prstGeom>
          <a:solidFill>
            <a:srgbClr val="D02E2C"/>
          </a:solidFill>
        </p:spPr>
        <p:txBody>
          <a:bodyPr lIns="365760" anchor="ctr">
            <a:no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b="1" dirty="0"/>
              <a:t>HEADING</a:t>
            </a:r>
          </a:p>
        </p:txBody>
      </p:sp>
      <p:sp>
        <p:nvSpPr>
          <p:cNvPr id="55" name="Content Placeholder 17">
            <a:extLst>
              <a:ext uri="{FF2B5EF4-FFF2-40B4-BE49-F238E27FC236}">
                <a16:creationId xmlns:a16="http://schemas.microsoft.com/office/drawing/2014/main" id="{AB1A20B7-CA39-7841-B0E1-8DD82D4391CA}"/>
              </a:ext>
            </a:extLst>
          </p:cNvPr>
          <p:cNvSpPr txBox="1">
            <a:spLocks/>
          </p:cNvSpPr>
          <p:nvPr userDrawn="1"/>
        </p:nvSpPr>
        <p:spPr>
          <a:xfrm>
            <a:off x="30003750" y="7419497"/>
            <a:ext cx="12801600" cy="3831601"/>
          </a:xfrm>
          <a:prstGeom prst="rect">
            <a:avLst/>
          </a:prstGeom>
        </p:spPr>
        <p:txBody>
          <a:bodyPr lIns="91440" tIns="182880"/>
          <a:lstStyle>
            <a:lvl1pPr marL="45720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</p:txBody>
      </p:sp>
    </p:spTree>
    <p:extLst>
      <p:ext uri="{BB962C8B-B14F-4D97-AF65-F5344CB8AC3E}">
        <p14:creationId xmlns:p14="http://schemas.microsoft.com/office/powerpoint/2010/main" val="1459077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9168">
          <p15:clr>
            <a:srgbClr val="A4A3A4"/>
          </p15:clr>
        </p15:guide>
        <p15:guide id="2" pos="18480">
          <p15:clr>
            <a:srgbClr val="A4A3A4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1692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E9D985-A188-6E4B-A7AD-65686A66F78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43891200" cy="32918400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AE3137E7-982A-1E46-827D-8B3F5772234C}"/>
              </a:ext>
            </a:extLst>
          </p:cNvPr>
          <p:cNvSpPr/>
          <p:nvPr userDrawn="1"/>
        </p:nvSpPr>
        <p:spPr>
          <a:xfrm>
            <a:off x="0" y="3541340"/>
            <a:ext cx="43891200" cy="1487860"/>
          </a:xfrm>
          <a:prstGeom prst="rect">
            <a:avLst/>
          </a:prstGeom>
          <a:solidFill>
            <a:srgbClr val="003D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dirty="0" err="1"/>
          </a:p>
        </p:txBody>
      </p:sp>
    </p:spTree>
    <p:extLst>
      <p:ext uri="{BB962C8B-B14F-4D97-AF65-F5344CB8AC3E}">
        <p14:creationId xmlns:p14="http://schemas.microsoft.com/office/powerpoint/2010/main" val="2508807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</p:sldLayoutIdLst>
  <p:txStyles>
    <p:titleStyle>
      <a:lvl1pPr algn="l" defTabSz="4389120" rtl="0" eaLnBrk="1" latinLnBrk="0" hangingPunct="1">
        <a:lnSpc>
          <a:spcPct val="90000"/>
        </a:lnSpc>
        <a:spcBef>
          <a:spcPct val="0"/>
        </a:spcBef>
        <a:buNone/>
        <a:defRPr sz="11500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4389120" rtl="0" eaLnBrk="1" latinLnBrk="0" hangingPunct="1">
        <a:lnSpc>
          <a:spcPct val="100000"/>
        </a:lnSpc>
        <a:spcBef>
          <a:spcPts val="1200"/>
        </a:spcBef>
        <a:buClr>
          <a:schemeClr val="bg1">
            <a:lumMod val="65000"/>
          </a:schemeClr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1097280" indent="-457200" algn="l" defTabSz="4389120" rtl="0" eaLnBrk="1" latinLnBrk="0" hangingPunct="1">
        <a:lnSpc>
          <a:spcPct val="100000"/>
        </a:lnSpc>
        <a:spcBef>
          <a:spcPts val="1200"/>
        </a:spcBef>
        <a:buClr>
          <a:schemeClr val="bg1">
            <a:lumMod val="65000"/>
          </a:schemeClr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indent="-457200" algn="l" defTabSz="4389120" rtl="0" eaLnBrk="1" latinLnBrk="0" hangingPunct="1">
        <a:lnSpc>
          <a:spcPct val="100000"/>
        </a:lnSpc>
        <a:spcBef>
          <a:spcPts val="1200"/>
        </a:spcBef>
        <a:buClr>
          <a:schemeClr val="bg1">
            <a:lumMod val="65000"/>
          </a:schemeClr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457200" algn="l" defTabSz="4389120" rtl="0" eaLnBrk="1" latinLnBrk="0" hangingPunct="1">
        <a:lnSpc>
          <a:spcPct val="100000"/>
        </a:lnSpc>
        <a:spcBef>
          <a:spcPts val="1200"/>
        </a:spcBef>
        <a:buClr>
          <a:schemeClr val="bg1">
            <a:lumMod val="65000"/>
          </a:schemeClr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457200" algn="l" defTabSz="4389120" rtl="0" eaLnBrk="1" latinLnBrk="0" hangingPunct="1">
        <a:lnSpc>
          <a:spcPct val="100000"/>
        </a:lnSpc>
        <a:spcBef>
          <a:spcPts val="1200"/>
        </a:spcBef>
        <a:buClr>
          <a:schemeClr val="bg1">
            <a:lumMod val="65000"/>
          </a:schemeClr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457200" algn="l" defTabSz="4389120" rtl="0" eaLnBrk="1" latinLnBrk="0" hangingPunct="1">
        <a:lnSpc>
          <a:spcPct val="100000"/>
        </a:lnSpc>
        <a:spcBef>
          <a:spcPts val="1200"/>
        </a:spcBef>
        <a:buClr>
          <a:schemeClr val="bg1">
            <a:lumMod val="65000"/>
          </a:schemeClr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1097280" indent="-457200" algn="l" defTabSz="4389120" rtl="0" eaLnBrk="1" latinLnBrk="0" hangingPunct="1">
        <a:lnSpc>
          <a:spcPct val="100000"/>
        </a:lnSpc>
        <a:spcBef>
          <a:spcPts val="1200"/>
        </a:spcBef>
        <a:buClr>
          <a:schemeClr val="bg1">
            <a:lumMod val="65000"/>
          </a:schemeClr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1097280" indent="-457200" algn="l" defTabSz="4389120" rtl="0" eaLnBrk="1" latinLnBrk="0" hangingPunct="1">
        <a:lnSpc>
          <a:spcPct val="100000"/>
        </a:lnSpc>
        <a:spcBef>
          <a:spcPts val="1200"/>
        </a:spcBef>
        <a:buClr>
          <a:schemeClr val="bg1">
            <a:lumMod val="65000"/>
          </a:schemeClr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1097280" indent="-457200" algn="l" defTabSz="4389120" rtl="0" eaLnBrk="1" latinLnBrk="0" hangingPunct="1">
        <a:lnSpc>
          <a:spcPct val="100000"/>
        </a:lnSpc>
        <a:spcBef>
          <a:spcPts val="1200"/>
        </a:spcBef>
        <a:buClr>
          <a:schemeClr val="bg1">
            <a:lumMod val="65000"/>
          </a:schemeClr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368">
          <p15:clr>
            <a:srgbClr val="A4A3A4"/>
          </p15:clr>
        </p15:guide>
        <p15:guide id="2" pos="720">
          <p15:clr>
            <a:srgbClr val="A4A3A4"/>
          </p15:clr>
        </p15:guide>
        <p15:guide id="3" pos="26928">
          <p15:clr>
            <a:srgbClr val="A4A3A4"/>
          </p15:clr>
        </p15:guide>
        <p15:guide id="4" pos="13824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5">
            <a:extLst>
              <a:ext uri="{FF2B5EF4-FFF2-40B4-BE49-F238E27FC236}">
                <a16:creationId xmlns:a16="http://schemas.microsoft.com/office/drawing/2014/main" id="{27BCA4A4-0883-F14C-9214-A87A55FEF996}"/>
              </a:ext>
            </a:extLst>
          </p:cNvPr>
          <p:cNvSpPr txBox="1">
            <a:spLocks/>
          </p:cNvSpPr>
          <p:nvPr/>
        </p:nvSpPr>
        <p:spPr>
          <a:xfrm>
            <a:off x="1158240" y="0"/>
            <a:ext cx="41977586" cy="3459270"/>
          </a:xfrm>
          <a:prstGeom prst="rect">
            <a:avLst/>
          </a:prstGeom>
        </p:spPr>
        <p:txBody>
          <a:bodyPr wrap="square" anchor="ctr">
            <a:normAutofit/>
          </a:bodyPr>
          <a:lstStyle>
            <a:lvl1pPr algn="ctr" defTabSz="43891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5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8500" dirty="0"/>
              <a:t>TITLE – Line 1</a:t>
            </a:r>
          </a:p>
          <a:p>
            <a:r>
              <a:rPr lang="en-US" sz="8500" dirty="0"/>
              <a:t>TITLE – Line 2 (Optional)</a:t>
            </a:r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34C284B3-540F-B546-B6FD-A39E331C49D3}"/>
              </a:ext>
            </a:extLst>
          </p:cNvPr>
          <p:cNvSpPr txBox="1">
            <a:spLocks/>
          </p:cNvSpPr>
          <p:nvPr/>
        </p:nvSpPr>
        <p:spPr bwMode="auto">
          <a:xfrm>
            <a:off x="1158240" y="3730543"/>
            <a:ext cx="41977586" cy="112430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 dirty="0"/>
              <a:t>STUDENT AND PROFESSOR</a:t>
            </a:r>
          </a:p>
        </p:txBody>
      </p:sp>
      <p:sp>
        <p:nvSpPr>
          <p:cNvPr id="53" name="Text Placeholder 6">
            <a:extLst>
              <a:ext uri="{FF2B5EF4-FFF2-40B4-BE49-F238E27FC236}">
                <a16:creationId xmlns:a16="http://schemas.microsoft.com/office/drawing/2014/main" id="{57A5B491-FDF2-8E4C-B8A0-1D9E8B97EBC0}"/>
              </a:ext>
            </a:extLst>
          </p:cNvPr>
          <p:cNvSpPr txBox="1">
            <a:spLocks/>
          </p:cNvSpPr>
          <p:nvPr/>
        </p:nvSpPr>
        <p:spPr>
          <a:xfrm>
            <a:off x="1143000" y="5868065"/>
            <a:ext cx="12801600" cy="1280160"/>
          </a:xfrm>
          <a:prstGeom prst="rect">
            <a:avLst/>
          </a:prstGeom>
          <a:solidFill>
            <a:srgbClr val="D02E2C"/>
          </a:solidFill>
        </p:spPr>
        <p:txBody>
          <a:bodyPr lIns="365760" anchor="ctr">
            <a:no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5000" b="1" dirty="0"/>
              <a:t>INTRODUCTION</a:t>
            </a:r>
          </a:p>
        </p:txBody>
      </p:sp>
      <p:sp>
        <p:nvSpPr>
          <p:cNvPr id="54" name="Text Placeholder 8">
            <a:extLst>
              <a:ext uri="{FF2B5EF4-FFF2-40B4-BE49-F238E27FC236}">
                <a16:creationId xmlns:a16="http://schemas.microsoft.com/office/drawing/2014/main" id="{F2ABBB73-93DD-934B-88F4-26A7F60211FC}"/>
              </a:ext>
            </a:extLst>
          </p:cNvPr>
          <p:cNvSpPr txBox="1">
            <a:spLocks/>
          </p:cNvSpPr>
          <p:nvPr/>
        </p:nvSpPr>
        <p:spPr bwMode="ltGray">
          <a:xfrm>
            <a:off x="1143000" y="7312816"/>
            <a:ext cx="12801600" cy="7725192"/>
          </a:xfrm>
          <a:prstGeom prst="rect">
            <a:avLst/>
          </a:prstGeom>
          <a:solidFill>
            <a:schemeClr val="bg1"/>
          </a:solidFill>
        </p:spPr>
        <p:txBody>
          <a:bodyPr lIns="365760" rIns="365760" anchor="t">
            <a:normAutofit fontScale="85000" lnSpcReduction="10000"/>
          </a:bodyPr>
          <a:lstStyle>
            <a:lvl1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5715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5715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prstClr val="white">
                  <a:lumMod val="65000"/>
                </a:prstClr>
              </a:buClr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Metus</a:t>
            </a:r>
            <a:r>
              <a:rPr lang="en-US" dirty="0"/>
              <a:t> dictum at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a. Nisi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vitae </a:t>
            </a:r>
            <a:r>
              <a:rPr lang="en-US" dirty="0" err="1"/>
              <a:t>proin</a:t>
            </a:r>
            <a:r>
              <a:rPr lang="en-US" dirty="0"/>
              <a:t>. Purus non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. Nisi porta lorem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in </a:t>
            </a:r>
            <a:r>
              <a:rPr lang="en-US" dirty="0" err="1"/>
              <a:t>nisl</a:t>
            </a:r>
            <a:r>
              <a:rPr lang="en-US" dirty="0"/>
              <a:t> nisi.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pulvinar </a:t>
            </a:r>
            <a:r>
              <a:rPr lang="en-US" dirty="0" err="1"/>
              <a:t>sapien</a:t>
            </a:r>
            <a:r>
              <a:rPr lang="en-US" dirty="0"/>
              <a:t> et.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. Nunc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potenti</a:t>
            </a:r>
            <a:r>
              <a:rPr lang="en-US" dirty="0"/>
              <a:t> </a:t>
            </a:r>
            <a:r>
              <a:rPr lang="en-US" dirty="0" err="1"/>
              <a:t>nullam</a:t>
            </a:r>
            <a:r>
              <a:rPr lang="en-US" dirty="0"/>
              <a:t> ac.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nisi porta lorem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nisi </a:t>
            </a:r>
            <a:r>
              <a:rPr lang="en-US" dirty="0" err="1"/>
              <a:t>lacus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a </a:t>
            </a:r>
            <a:r>
              <a:rPr lang="en-US" dirty="0" err="1"/>
              <a:t>lacus</a:t>
            </a:r>
            <a:r>
              <a:rPr lang="en-US" dirty="0"/>
              <a:t>.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lorem dolor.</a:t>
            </a:r>
            <a:endParaRPr lang="en-US" sz="3100" dirty="0">
              <a:solidFill>
                <a:srgbClr val="000000"/>
              </a:solidFill>
            </a:endParaRPr>
          </a:p>
        </p:txBody>
      </p:sp>
      <p:sp>
        <p:nvSpPr>
          <p:cNvPr id="55" name="Text Placeholder 6">
            <a:extLst>
              <a:ext uri="{FF2B5EF4-FFF2-40B4-BE49-F238E27FC236}">
                <a16:creationId xmlns:a16="http://schemas.microsoft.com/office/drawing/2014/main" id="{BF2D35B1-A9CD-3943-A40E-7D9D9D3F2B0F}"/>
              </a:ext>
            </a:extLst>
          </p:cNvPr>
          <p:cNvSpPr txBox="1">
            <a:spLocks/>
          </p:cNvSpPr>
          <p:nvPr/>
        </p:nvSpPr>
        <p:spPr>
          <a:xfrm>
            <a:off x="1143000" y="16166590"/>
            <a:ext cx="12801600" cy="1219200"/>
          </a:xfrm>
          <a:prstGeom prst="rect">
            <a:avLst/>
          </a:prstGeom>
          <a:solidFill>
            <a:srgbClr val="D02E2C"/>
          </a:solidFill>
        </p:spPr>
        <p:txBody>
          <a:bodyPr lIns="365760" anchor="ctr">
            <a:no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5000" b="1" dirty="0"/>
              <a:t>TOPIC</a:t>
            </a:r>
          </a:p>
        </p:txBody>
      </p:sp>
      <p:sp>
        <p:nvSpPr>
          <p:cNvPr id="56" name="Content Placeholder 17">
            <a:extLst>
              <a:ext uri="{FF2B5EF4-FFF2-40B4-BE49-F238E27FC236}">
                <a16:creationId xmlns:a16="http://schemas.microsoft.com/office/drawing/2014/main" id="{36CC7BD5-9A7A-A64B-B8D5-487B0BB7B4AA}"/>
              </a:ext>
            </a:extLst>
          </p:cNvPr>
          <p:cNvSpPr txBox="1">
            <a:spLocks/>
          </p:cNvSpPr>
          <p:nvPr/>
        </p:nvSpPr>
        <p:spPr>
          <a:xfrm>
            <a:off x="1143000" y="17657062"/>
            <a:ext cx="12801600" cy="9513100"/>
          </a:xfrm>
          <a:prstGeom prst="rect">
            <a:avLst/>
          </a:prstGeom>
        </p:spPr>
        <p:txBody>
          <a:bodyPr lIns="91440" tIns="182880">
            <a:normAutofit fontScale="92500" lnSpcReduction="20000"/>
          </a:bodyPr>
          <a:lstStyle>
            <a:lvl1pPr marL="45720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F2B2B"/>
              </a:buClr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  <a:p>
            <a:pPr>
              <a:buClr>
                <a:srgbClr val="CF2B2B"/>
              </a:buClr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  <a:p>
            <a:pPr>
              <a:buClr>
                <a:srgbClr val="CF2B2B"/>
              </a:buClr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  <a:p>
            <a:pPr>
              <a:buClr>
                <a:srgbClr val="CF2B2B"/>
              </a:buClr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  <a:p>
            <a:pPr>
              <a:buClr>
                <a:srgbClr val="CF2B2B"/>
              </a:buClr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  <a:p>
            <a:pPr>
              <a:buClr>
                <a:srgbClr val="CF2B2B"/>
              </a:buClr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  <a:p>
            <a:pPr>
              <a:buClr>
                <a:srgbClr val="CF2B2B"/>
              </a:buClr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  <a:p>
            <a:pPr>
              <a:buClr>
                <a:srgbClr val="CF2B2B"/>
              </a:buClr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  <a:p>
            <a:pPr>
              <a:buClr>
                <a:srgbClr val="CF2B2B"/>
              </a:buClr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  <a:p>
            <a:pPr>
              <a:buClr>
                <a:srgbClr val="CF2B2B"/>
              </a:buClr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  <a:p>
            <a:pPr>
              <a:buClr>
                <a:srgbClr val="CF2B2B"/>
              </a:buClr>
            </a:pPr>
            <a:endParaRPr lang="en-US" dirty="0"/>
          </a:p>
        </p:txBody>
      </p:sp>
      <p:sp>
        <p:nvSpPr>
          <p:cNvPr id="59" name="Text Placeholder 6">
            <a:extLst>
              <a:ext uri="{FF2B5EF4-FFF2-40B4-BE49-F238E27FC236}">
                <a16:creationId xmlns:a16="http://schemas.microsoft.com/office/drawing/2014/main" id="{A1C934E9-8E23-0443-A83C-F88525AC39DD}"/>
              </a:ext>
            </a:extLst>
          </p:cNvPr>
          <p:cNvSpPr txBox="1">
            <a:spLocks/>
          </p:cNvSpPr>
          <p:nvPr/>
        </p:nvSpPr>
        <p:spPr>
          <a:xfrm>
            <a:off x="15573375" y="14848028"/>
            <a:ext cx="12801600" cy="1219200"/>
          </a:xfrm>
          <a:prstGeom prst="rect">
            <a:avLst/>
          </a:prstGeom>
          <a:solidFill>
            <a:srgbClr val="D02E2C"/>
          </a:solidFill>
        </p:spPr>
        <p:txBody>
          <a:bodyPr lIns="365760" anchor="ctr">
            <a:no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5000" b="1" dirty="0"/>
              <a:t>TOPIC</a:t>
            </a:r>
          </a:p>
        </p:txBody>
      </p:sp>
      <p:sp>
        <p:nvSpPr>
          <p:cNvPr id="60" name="Content Placeholder 17">
            <a:extLst>
              <a:ext uri="{FF2B5EF4-FFF2-40B4-BE49-F238E27FC236}">
                <a16:creationId xmlns:a16="http://schemas.microsoft.com/office/drawing/2014/main" id="{32A4FDF3-B73F-364B-938C-7B10518F1F34}"/>
              </a:ext>
            </a:extLst>
          </p:cNvPr>
          <p:cNvSpPr txBox="1">
            <a:spLocks/>
          </p:cNvSpPr>
          <p:nvPr/>
        </p:nvSpPr>
        <p:spPr>
          <a:xfrm>
            <a:off x="15573375" y="16338500"/>
            <a:ext cx="12801600" cy="10828325"/>
          </a:xfrm>
          <a:prstGeom prst="rect">
            <a:avLst/>
          </a:prstGeom>
        </p:spPr>
        <p:txBody>
          <a:bodyPr lIns="91440" tIns="182880">
            <a:normAutofit/>
          </a:bodyPr>
          <a:lstStyle>
            <a:lvl1pPr marL="45720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 marL="0" indent="0">
              <a:buClr>
                <a:srgbClr val="CF2B2B"/>
              </a:buClr>
              <a:buNone/>
            </a:pPr>
            <a:endParaRPr lang="en-US" sz="2400" dirty="0"/>
          </a:p>
          <a:p>
            <a:pPr>
              <a:buClr>
                <a:srgbClr val="CF2B2B"/>
              </a:buClr>
            </a:pPr>
            <a:endParaRPr lang="en-US" sz="2400" dirty="0"/>
          </a:p>
        </p:txBody>
      </p:sp>
      <p:sp>
        <p:nvSpPr>
          <p:cNvPr id="61" name="Text Placeholder 6">
            <a:extLst>
              <a:ext uri="{FF2B5EF4-FFF2-40B4-BE49-F238E27FC236}">
                <a16:creationId xmlns:a16="http://schemas.microsoft.com/office/drawing/2014/main" id="{E3B7B869-83F9-564B-8AF6-5AFBD6A29390}"/>
              </a:ext>
            </a:extLst>
          </p:cNvPr>
          <p:cNvSpPr txBox="1">
            <a:spLocks/>
          </p:cNvSpPr>
          <p:nvPr/>
        </p:nvSpPr>
        <p:spPr>
          <a:xfrm>
            <a:off x="30003750" y="21310341"/>
            <a:ext cx="12801600" cy="1219200"/>
          </a:xfrm>
          <a:prstGeom prst="rect">
            <a:avLst/>
          </a:prstGeom>
          <a:solidFill>
            <a:srgbClr val="D02E2C"/>
          </a:solidFill>
        </p:spPr>
        <p:txBody>
          <a:bodyPr lIns="365760" anchor="ctr">
            <a:no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5000" b="1" dirty="0"/>
              <a:t>REFERENCES</a:t>
            </a:r>
          </a:p>
        </p:txBody>
      </p:sp>
      <p:sp>
        <p:nvSpPr>
          <p:cNvPr id="62" name="Content Placeholder 17">
            <a:extLst>
              <a:ext uri="{FF2B5EF4-FFF2-40B4-BE49-F238E27FC236}">
                <a16:creationId xmlns:a16="http://schemas.microsoft.com/office/drawing/2014/main" id="{093D3262-BCE5-924E-9E6F-2FDA84D5DF01}"/>
              </a:ext>
            </a:extLst>
          </p:cNvPr>
          <p:cNvSpPr txBox="1">
            <a:spLocks/>
          </p:cNvSpPr>
          <p:nvPr/>
        </p:nvSpPr>
        <p:spPr>
          <a:xfrm>
            <a:off x="30003750" y="22800814"/>
            <a:ext cx="12801600" cy="4650720"/>
          </a:xfrm>
          <a:prstGeom prst="rect">
            <a:avLst/>
          </a:prstGeom>
        </p:spPr>
        <p:txBody>
          <a:bodyPr lIns="91440" tIns="182880">
            <a:normAutofit fontScale="92500" lnSpcReduction="20000"/>
          </a:bodyPr>
          <a:lstStyle>
            <a:lvl1pPr marL="45720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ClrTx/>
              <a:buNone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Metus</a:t>
            </a:r>
            <a:r>
              <a:rPr lang="en-US" dirty="0"/>
              <a:t> dictum at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a. Nisi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vitae </a:t>
            </a:r>
            <a:r>
              <a:rPr lang="en-US" dirty="0" err="1"/>
              <a:t>proin</a:t>
            </a:r>
            <a:r>
              <a:rPr lang="en-US" dirty="0"/>
              <a:t>. Purus non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. Nisi porta lorem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in </a:t>
            </a:r>
            <a:r>
              <a:rPr lang="en-US" dirty="0" err="1"/>
              <a:t>nisl</a:t>
            </a:r>
            <a:r>
              <a:rPr lang="en-US" dirty="0"/>
              <a:t> nisi.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pulvinar </a:t>
            </a:r>
            <a:r>
              <a:rPr lang="en-US" dirty="0" err="1"/>
              <a:t>sapien</a:t>
            </a:r>
            <a:r>
              <a:rPr lang="en-US" dirty="0"/>
              <a:t> et.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. Nunc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potenti</a:t>
            </a:r>
            <a:r>
              <a:rPr lang="en-US" dirty="0"/>
              <a:t> </a:t>
            </a:r>
            <a:r>
              <a:rPr lang="en-US" dirty="0" err="1"/>
              <a:t>nullam</a:t>
            </a:r>
            <a:r>
              <a:rPr lang="en-US" dirty="0"/>
              <a:t> ac.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nisi porta lorem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nisi </a:t>
            </a:r>
            <a:r>
              <a:rPr lang="en-US" dirty="0" err="1"/>
              <a:t>lacus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a </a:t>
            </a:r>
            <a:r>
              <a:rPr lang="en-US" dirty="0" err="1"/>
              <a:t>lacus</a:t>
            </a:r>
            <a:r>
              <a:rPr lang="en-US" dirty="0"/>
              <a:t>.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lorem dolor.</a:t>
            </a:r>
            <a:endParaRPr lang="en-US" sz="1800" dirty="0"/>
          </a:p>
        </p:txBody>
      </p:sp>
      <p:sp>
        <p:nvSpPr>
          <p:cNvPr id="63" name="Text Placeholder 6">
            <a:extLst>
              <a:ext uri="{FF2B5EF4-FFF2-40B4-BE49-F238E27FC236}">
                <a16:creationId xmlns:a16="http://schemas.microsoft.com/office/drawing/2014/main" id="{4D017B04-E0A8-F84D-B977-546FB602BAA4}"/>
              </a:ext>
            </a:extLst>
          </p:cNvPr>
          <p:cNvSpPr txBox="1">
            <a:spLocks/>
          </p:cNvSpPr>
          <p:nvPr/>
        </p:nvSpPr>
        <p:spPr>
          <a:xfrm>
            <a:off x="30003750" y="14576755"/>
            <a:ext cx="12801600" cy="1219200"/>
          </a:xfrm>
          <a:prstGeom prst="rect">
            <a:avLst/>
          </a:prstGeom>
          <a:solidFill>
            <a:srgbClr val="D02E2C"/>
          </a:solidFill>
        </p:spPr>
        <p:txBody>
          <a:bodyPr lIns="365760" anchor="ctr">
            <a:no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5000" b="1" dirty="0"/>
              <a:t>TOPIC</a:t>
            </a:r>
          </a:p>
        </p:txBody>
      </p:sp>
      <p:sp>
        <p:nvSpPr>
          <p:cNvPr id="64" name="Content Placeholder 17">
            <a:extLst>
              <a:ext uri="{FF2B5EF4-FFF2-40B4-BE49-F238E27FC236}">
                <a16:creationId xmlns:a16="http://schemas.microsoft.com/office/drawing/2014/main" id="{6B7AB129-AE78-3749-BD0B-2A0510818A51}"/>
              </a:ext>
            </a:extLst>
          </p:cNvPr>
          <p:cNvSpPr txBox="1">
            <a:spLocks/>
          </p:cNvSpPr>
          <p:nvPr/>
        </p:nvSpPr>
        <p:spPr>
          <a:xfrm>
            <a:off x="30003750" y="16067228"/>
            <a:ext cx="12801600" cy="4808260"/>
          </a:xfrm>
          <a:prstGeom prst="rect">
            <a:avLst/>
          </a:prstGeom>
        </p:spPr>
        <p:txBody>
          <a:bodyPr lIns="91440" tIns="182880">
            <a:normAutofit/>
          </a:bodyPr>
          <a:lstStyle>
            <a:lvl1pPr marL="45720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endParaRPr lang="en-US" sz="2400" dirty="0"/>
          </a:p>
        </p:txBody>
      </p:sp>
      <p:sp>
        <p:nvSpPr>
          <p:cNvPr id="65" name="Text Placeholder 6">
            <a:extLst>
              <a:ext uri="{FF2B5EF4-FFF2-40B4-BE49-F238E27FC236}">
                <a16:creationId xmlns:a16="http://schemas.microsoft.com/office/drawing/2014/main" id="{4E825483-C14A-3849-A0E4-A0EA8122CB04}"/>
              </a:ext>
            </a:extLst>
          </p:cNvPr>
          <p:cNvSpPr txBox="1">
            <a:spLocks/>
          </p:cNvSpPr>
          <p:nvPr/>
        </p:nvSpPr>
        <p:spPr>
          <a:xfrm>
            <a:off x="30003750" y="5929025"/>
            <a:ext cx="12801600" cy="1219200"/>
          </a:xfrm>
          <a:prstGeom prst="rect">
            <a:avLst/>
          </a:prstGeom>
          <a:solidFill>
            <a:srgbClr val="D02E2C"/>
          </a:solidFill>
        </p:spPr>
        <p:txBody>
          <a:bodyPr lIns="365760" anchor="ctr">
            <a:no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5000" b="1" dirty="0"/>
              <a:t>TOPIC</a:t>
            </a:r>
          </a:p>
        </p:txBody>
      </p:sp>
      <p:sp>
        <p:nvSpPr>
          <p:cNvPr id="66" name="Content Placeholder 17">
            <a:extLst>
              <a:ext uri="{FF2B5EF4-FFF2-40B4-BE49-F238E27FC236}">
                <a16:creationId xmlns:a16="http://schemas.microsoft.com/office/drawing/2014/main" id="{06B7FBF9-D3CA-5F47-BB32-254A8AABC031}"/>
              </a:ext>
            </a:extLst>
          </p:cNvPr>
          <p:cNvSpPr txBox="1">
            <a:spLocks/>
          </p:cNvSpPr>
          <p:nvPr/>
        </p:nvSpPr>
        <p:spPr>
          <a:xfrm>
            <a:off x="30003750" y="7419497"/>
            <a:ext cx="12801600" cy="6088685"/>
          </a:xfrm>
          <a:prstGeom prst="rect">
            <a:avLst/>
          </a:prstGeom>
        </p:spPr>
        <p:txBody>
          <a:bodyPr lIns="91440" tIns="182880">
            <a:normAutofit/>
          </a:bodyPr>
          <a:lstStyle>
            <a:lvl1pPr marL="45720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endParaRPr lang="en-US" sz="2400" dirty="0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869244E1-E6F2-C243-99AA-2247A7897A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5" t="6826" r="10705" b="11829"/>
          <a:stretch/>
        </p:blipFill>
        <p:spPr>
          <a:xfrm>
            <a:off x="15573375" y="5929025"/>
            <a:ext cx="12801600" cy="8244175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rgbClr val="1A1919"/>
            </a:solidFill>
          </a:ln>
        </p:spPr>
      </p:pic>
    </p:spTree>
    <p:extLst>
      <p:ext uri="{BB962C8B-B14F-4D97-AF65-F5344CB8AC3E}">
        <p14:creationId xmlns:p14="http://schemas.microsoft.com/office/powerpoint/2010/main" val="9311989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 Placeholder 6">
            <a:extLst>
              <a:ext uri="{FF2B5EF4-FFF2-40B4-BE49-F238E27FC236}">
                <a16:creationId xmlns:a16="http://schemas.microsoft.com/office/drawing/2014/main" id="{57A5B491-FDF2-8E4C-B8A0-1D9E8B97EBC0}"/>
              </a:ext>
            </a:extLst>
          </p:cNvPr>
          <p:cNvSpPr txBox="1">
            <a:spLocks/>
          </p:cNvSpPr>
          <p:nvPr/>
        </p:nvSpPr>
        <p:spPr>
          <a:xfrm>
            <a:off x="1143000" y="14787068"/>
            <a:ext cx="12801600" cy="1280160"/>
          </a:xfrm>
          <a:prstGeom prst="rect">
            <a:avLst/>
          </a:prstGeom>
          <a:solidFill>
            <a:srgbClr val="D02E2C"/>
          </a:solidFill>
        </p:spPr>
        <p:txBody>
          <a:bodyPr lIns="365760" anchor="ctr">
            <a:norm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5000" b="1" dirty="0"/>
              <a:t>INTRODUCTION</a:t>
            </a:r>
          </a:p>
        </p:txBody>
      </p:sp>
      <p:sp>
        <p:nvSpPr>
          <p:cNvPr id="54" name="Text Placeholder 8">
            <a:extLst>
              <a:ext uri="{FF2B5EF4-FFF2-40B4-BE49-F238E27FC236}">
                <a16:creationId xmlns:a16="http://schemas.microsoft.com/office/drawing/2014/main" id="{F2ABBB73-93DD-934B-88F4-26A7F60211FC}"/>
              </a:ext>
            </a:extLst>
          </p:cNvPr>
          <p:cNvSpPr txBox="1">
            <a:spLocks/>
          </p:cNvSpPr>
          <p:nvPr/>
        </p:nvSpPr>
        <p:spPr bwMode="ltGray">
          <a:xfrm>
            <a:off x="1143000" y="16231819"/>
            <a:ext cx="12801600" cy="8689183"/>
          </a:xfrm>
          <a:prstGeom prst="rect">
            <a:avLst/>
          </a:prstGeom>
          <a:solidFill>
            <a:schemeClr val="bg1"/>
          </a:solidFill>
        </p:spPr>
        <p:txBody>
          <a:bodyPr lIns="365760" rIns="365760" anchor="t">
            <a:normAutofit/>
          </a:bodyPr>
          <a:lstStyle>
            <a:lvl1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5715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5715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prstClr val="white">
                  <a:lumMod val="65000"/>
                </a:prstClr>
              </a:buClr>
            </a:pPr>
            <a:r>
              <a:rPr lang="en-US" sz="3200" dirty="0"/>
              <a:t>Lorem ipsum dolor sit </a:t>
            </a:r>
            <a:r>
              <a:rPr lang="en-US" sz="3200" dirty="0" err="1"/>
              <a:t>amet</a:t>
            </a:r>
            <a:r>
              <a:rPr lang="en-US" sz="3200" dirty="0"/>
              <a:t>, </a:t>
            </a:r>
            <a:r>
              <a:rPr lang="en-US" sz="3200" dirty="0" err="1"/>
              <a:t>consectetur</a:t>
            </a:r>
            <a:r>
              <a:rPr lang="en-US" sz="3200" dirty="0"/>
              <a:t> </a:t>
            </a:r>
            <a:r>
              <a:rPr lang="en-US" sz="3200" dirty="0" err="1"/>
              <a:t>adipiscing</a:t>
            </a:r>
            <a:r>
              <a:rPr lang="en-US" sz="3200" dirty="0"/>
              <a:t> </a:t>
            </a:r>
            <a:r>
              <a:rPr lang="en-US" sz="3200" dirty="0" err="1"/>
              <a:t>elit</a:t>
            </a:r>
            <a:r>
              <a:rPr lang="en-US" sz="3200" dirty="0"/>
              <a:t>, </a:t>
            </a:r>
            <a:r>
              <a:rPr lang="en-US" sz="3200" dirty="0" err="1"/>
              <a:t>sed</a:t>
            </a:r>
            <a:r>
              <a:rPr lang="en-US" sz="3200" dirty="0"/>
              <a:t> do </a:t>
            </a:r>
            <a:r>
              <a:rPr lang="en-US" sz="3200" dirty="0" err="1"/>
              <a:t>eiusmod</a:t>
            </a:r>
            <a:r>
              <a:rPr lang="en-US" sz="3200" dirty="0"/>
              <a:t> </a:t>
            </a:r>
            <a:r>
              <a:rPr lang="en-US" sz="3200" dirty="0" err="1"/>
              <a:t>tempor</a:t>
            </a:r>
            <a:r>
              <a:rPr lang="en-US" sz="3200" dirty="0"/>
              <a:t> </a:t>
            </a:r>
            <a:r>
              <a:rPr lang="en-US" sz="3200" dirty="0" err="1"/>
              <a:t>incididunt</a:t>
            </a:r>
            <a:r>
              <a:rPr lang="en-US" sz="3200" dirty="0"/>
              <a:t> </a:t>
            </a:r>
            <a:r>
              <a:rPr lang="en-US" sz="3200" dirty="0" err="1"/>
              <a:t>ut</a:t>
            </a:r>
            <a:r>
              <a:rPr lang="en-US" sz="3200" dirty="0"/>
              <a:t> </a:t>
            </a:r>
            <a:r>
              <a:rPr lang="en-US" sz="3200" dirty="0" err="1"/>
              <a:t>labore</a:t>
            </a:r>
            <a:r>
              <a:rPr lang="en-US" sz="3200" dirty="0"/>
              <a:t> et dolore magna </a:t>
            </a:r>
            <a:r>
              <a:rPr lang="en-US" sz="3200" dirty="0" err="1"/>
              <a:t>aliqua</a:t>
            </a:r>
            <a:r>
              <a:rPr lang="en-US" sz="3200" dirty="0"/>
              <a:t>. </a:t>
            </a:r>
            <a:r>
              <a:rPr lang="en-US" sz="3200" dirty="0" err="1"/>
              <a:t>Metus</a:t>
            </a:r>
            <a:r>
              <a:rPr lang="en-US" sz="3200" dirty="0"/>
              <a:t> dictum at </a:t>
            </a:r>
            <a:r>
              <a:rPr lang="en-US" sz="3200" dirty="0" err="1"/>
              <a:t>tempor</a:t>
            </a:r>
            <a:r>
              <a:rPr lang="en-US" sz="3200" dirty="0"/>
              <a:t> </a:t>
            </a:r>
            <a:r>
              <a:rPr lang="en-US" sz="3200" dirty="0" err="1"/>
              <a:t>commodo</a:t>
            </a:r>
            <a:r>
              <a:rPr lang="en-US" sz="3200" dirty="0"/>
              <a:t> </a:t>
            </a:r>
            <a:r>
              <a:rPr lang="en-US" sz="3200" dirty="0" err="1"/>
              <a:t>ullamcorper</a:t>
            </a:r>
            <a:r>
              <a:rPr lang="en-US" sz="3200" dirty="0"/>
              <a:t> a. Nisi </a:t>
            </a:r>
            <a:r>
              <a:rPr lang="en-US" sz="3200" dirty="0" err="1"/>
              <a:t>quis</a:t>
            </a:r>
            <a:r>
              <a:rPr lang="en-US" sz="3200" dirty="0"/>
              <a:t> </a:t>
            </a:r>
            <a:r>
              <a:rPr lang="en-US" sz="3200" dirty="0" err="1"/>
              <a:t>eleifend</a:t>
            </a:r>
            <a:r>
              <a:rPr lang="en-US" sz="3200" dirty="0"/>
              <a:t> </a:t>
            </a:r>
            <a:r>
              <a:rPr lang="en-US" sz="3200" dirty="0" err="1"/>
              <a:t>quam</a:t>
            </a:r>
            <a:r>
              <a:rPr lang="en-US" sz="3200" dirty="0"/>
              <a:t> </a:t>
            </a:r>
            <a:r>
              <a:rPr lang="en-US" sz="3200" dirty="0" err="1"/>
              <a:t>adipiscing</a:t>
            </a:r>
            <a:r>
              <a:rPr lang="en-US" sz="3200" dirty="0"/>
              <a:t> vitae </a:t>
            </a:r>
            <a:r>
              <a:rPr lang="en-US" sz="3200" dirty="0" err="1"/>
              <a:t>proin</a:t>
            </a:r>
            <a:r>
              <a:rPr lang="en-US" sz="3200" dirty="0"/>
              <a:t>. Purus non </a:t>
            </a:r>
            <a:r>
              <a:rPr lang="en-US" sz="3200" dirty="0" err="1"/>
              <a:t>enim</a:t>
            </a:r>
            <a:r>
              <a:rPr lang="en-US" sz="3200" dirty="0"/>
              <a:t> </a:t>
            </a:r>
            <a:r>
              <a:rPr lang="en-US" sz="3200" dirty="0" err="1"/>
              <a:t>praesent</a:t>
            </a:r>
            <a:r>
              <a:rPr lang="en-US" sz="3200" dirty="0"/>
              <a:t> </a:t>
            </a:r>
            <a:r>
              <a:rPr lang="en-US" sz="3200" dirty="0" err="1"/>
              <a:t>elementum</a:t>
            </a:r>
            <a:r>
              <a:rPr lang="en-US" sz="3200" dirty="0"/>
              <a:t> </a:t>
            </a:r>
            <a:r>
              <a:rPr lang="en-US" sz="3200" dirty="0" err="1"/>
              <a:t>facilisis</a:t>
            </a:r>
            <a:r>
              <a:rPr lang="en-US" sz="3200" dirty="0"/>
              <a:t> </a:t>
            </a:r>
            <a:r>
              <a:rPr lang="en-US" sz="3200" dirty="0" err="1"/>
              <a:t>leo</a:t>
            </a:r>
            <a:r>
              <a:rPr lang="en-US" sz="3200" dirty="0"/>
              <a:t> </a:t>
            </a:r>
            <a:r>
              <a:rPr lang="en-US" sz="3200" dirty="0" err="1"/>
              <a:t>vel</a:t>
            </a:r>
            <a:r>
              <a:rPr lang="en-US" sz="3200" dirty="0"/>
              <a:t> </a:t>
            </a:r>
            <a:r>
              <a:rPr lang="en-US" sz="3200" dirty="0" err="1"/>
              <a:t>fringilla</a:t>
            </a:r>
            <a:r>
              <a:rPr lang="en-US" sz="3200" dirty="0"/>
              <a:t>. Nisi porta lorem </a:t>
            </a:r>
            <a:r>
              <a:rPr lang="en-US" sz="3200" dirty="0" err="1"/>
              <a:t>mollis</a:t>
            </a:r>
            <a:r>
              <a:rPr lang="en-US" sz="3200" dirty="0"/>
              <a:t> </a:t>
            </a:r>
            <a:r>
              <a:rPr lang="en-US" sz="3200" dirty="0" err="1"/>
              <a:t>aliquam</a:t>
            </a:r>
            <a:r>
              <a:rPr lang="en-US" sz="3200" dirty="0"/>
              <a:t> </a:t>
            </a:r>
            <a:r>
              <a:rPr lang="en-US" sz="3200" dirty="0" err="1"/>
              <a:t>ut</a:t>
            </a:r>
            <a:r>
              <a:rPr lang="en-US" sz="3200" dirty="0"/>
              <a:t> </a:t>
            </a:r>
            <a:r>
              <a:rPr lang="en-US" sz="3200" dirty="0" err="1"/>
              <a:t>porttitor</a:t>
            </a:r>
            <a:r>
              <a:rPr lang="en-US" sz="3200" dirty="0"/>
              <a:t> </a:t>
            </a:r>
            <a:r>
              <a:rPr lang="en-US" sz="3200" dirty="0" err="1"/>
              <a:t>leo</a:t>
            </a:r>
            <a:r>
              <a:rPr lang="en-US" sz="3200" dirty="0"/>
              <a:t>. </a:t>
            </a:r>
            <a:r>
              <a:rPr lang="en-US" sz="3200" dirty="0" err="1"/>
              <a:t>Ornare</a:t>
            </a:r>
            <a:r>
              <a:rPr lang="en-US" sz="3200" dirty="0"/>
              <a:t> </a:t>
            </a:r>
            <a:r>
              <a:rPr lang="en-US" sz="3200" dirty="0" err="1"/>
              <a:t>massa</a:t>
            </a:r>
            <a:r>
              <a:rPr lang="en-US" sz="3200" dirty="0"/>
              <a:t> </a:t>
            </a:r>
            <a:r>
              <a:rPr lang="en-US" sz="3200" dirty="0" err="1"/>
              <a:t>eget</a:t>
            </a:r>
            <a:r>
              <a:rPr lang="en-US" sz="3200" dirty="0"/>
              <a:t> </a:t>
            </a:r>
            <a:r>
              <a:rPr lang="en-US" sz="3200" dirty="0" err="1"/>
              <a:t>egestas</a:t>
            </a:r>
            <a:r>
              <a:rPr lang="en-US" sz="3200" dirty="0"/>
              <a:t> </a:t>
            </a:r>
            <a:r>
              <a:rPr lang="en-US" sz="3200" dirty="0" err="1"/>
              <a:t>purus</a:t>
            </a:r>
            <a:r>
              <a:rPr lang="en-US" sz="3200" dirty="0"/>
              <a:t> </a:t>
            </a:r>
            <a:r>
              <a:rPr lang="en-US" sz="3200" dirty="0" err="1"/>
              <a:t>viverra</a:t>
            </a:r>
            <a:r>
              <a:rPr lang="en-US" sz="3200" dirty="0"/>
              <a:t> </a:t>
            </a:r>
            <a:r>
              <a:rPr lang="en-US" sz="3200" dirty="0" err="1"/>
              <a:t>accumsan</a:t>
            </a:r>
            <a:r>
              <a:rPr lang="en-US" sz="3200" dirty="0"/>
              <a:t> in </a:t>
            </a:r>
            <a:r>
              <a:rPr lang="en-US" sz="3200" dirty="0" err="1"/>
              <a:t>nisl</a:t>
            </a:r>
            <a:r>
              <a:rPr lang="en-US" sz="3200" dirty="0"/>
              <a:t> nisi. </a:t>
            </a:r>
            <a:r>
              <a:rPr lang="en-US" sz="3200" dirty="0" err="1"/>
              <a:t>Mauris</a:t>
            </a:r>
            <a:r>
              <a:rPr lang="en-US" sz="3200" dirty="0"/>
              <a:t> </a:t>
            </a:r>
            <a:r>
              <a:rPr lang="en-US" sz="3200" dirty="0" err="1"/>
              <a:t>commodo</a:t>
            </a:r>
            <a:r>
              <a:rPr lang="en-US" sz="3200" dirty="0"/>
              <a:t> </a:t>
            </a:r>
            <a:r>
              <a:rPr lang="en-US" sz="3200" dirty="0" err="1"/>
              <a:t>quis</a:t>
            </a:r>
            <a:r>
              <a:rPr lang="en-US" sz="3200" dirty="0"/>
              <a:t> </a:t>
            </a:r>
            <a:r>
              <a:rPr lang="en-US" sz="3200" dirty="0" err="1"/>
              <a:t>imperdiet</a:t>
            </a:r>
            <a:r>
              <a:rPr lang="en-US" sz="3200" dirty="0"/>
              <a:t> </a:t>
            </a:r>
            <a:r>
              <a:rPr lang="en-US" sz="3200" dirty="0" err="1"/>
              <a:t>massa</a:t>
            </a:r>
            <a:r>
              <a:rPr lang="en-US" sz="3200" dirty="0"/>
              <a:t> </a:t>
            </a:r>
            <a:r>
              <a:rPr lang="en-US" sz="3200" dirty="0" err="1"/>
              <a:t>tincidunt</a:t>
            </a:r>
            <a:r>
              <a:rPr lang="en-US" sz="3200" dirty="0"/>
              <a:t> </a:t>
            </a:r>
            <a:r>
              <a:rPr lang="en-US" sz="3200" dirty="0" err="1"/>
              <a:t>nunc</a:t>
            </a:r>
            <a:r>
              <a:rPr lang="en-US" sz="3200" dirty="0"/>
              <a:t> pulvinar </a:t>
            </a:r>
            <a:r>
              <a:rPr lang="en-US" sz="3200" dirty="0" err="1"/>
              <a:t>sapien</a:t>
            </a:r>
            <a:r>
              <a:rPr lang="en-US" sz="3200" dirty="0"/>
              <a:t> et. </a:t>
            </a:r>
            <a:r>
              <a:rPr lang="en-US" sz="3200" dirty="0" err="1"/>
              <a:t>Risus</a:t>
            </a:r>
            <a:r>
              <a:rPr lang="en-US" sz="3200" dirty="0"/>
              <a:t> </a:t>
            </a:r>
            <a:r>
              <a:rPr lang="en-US" sz="3200" dirty="0" err="1"/>
              <a:t>nullam</a:t>
            </a:r>
            <a:r>
              <a:rPr lang="en-US" sz="3200" dirty="0"/>
              <a:t> </a:t>
            </a:r>
            <a:r>
              <a:rPr lang="en-US" sz="3200" dirty="0" err="1"/>
              <a:t>eget</a:t>
            </a:r>
            <a:r>
              <a:rPr lang="en-US" sz="3200" dirty="0"/>
              <a:t> </a:t>
            </a:r>
            <a:r>
              <a:rPr lang="en-US" sz="3200" dirty="0" err="1"/>
              <a:t>felis</a:t>
            </a:r>
            <a:r>
              <a:rPr lang="en-US" sz="3200" dirty="0"/>
              <a:t> </a:t>
            </a:r>
            <a:r>
              <a:rPr lang="en-US" sz="3200" dirty="0" err="1"/>
              <a:t>eget</a:t>
            </a:r>
            <a:r>
              <a:rPr lang="en-US" sz="3200" dirty="0"/>
              <a:t> </a:t>
            </a:r>
            <a:r>
              <a:rPr lang="en-US" sz="3200" dirty="0" err="1"/>
              <a:t>nunc</a:t>
            </a:r>
            <a:r>
              <a:rPr lang="en-US" sz="3200" dirty="0"/>
              <a:t> </a:t>
            </a:r>
            <a:r>
              <a:rPr lang="en-US" sz="3200" dirty="0" err="1"/>
              <a:t>lobortis</a:t>
            </a:r>
            <a:r>
              <a:rPr lang="en-US" sz="3200" dirty="0"/>
              <a:t>. Nunc </a:t>
            </a:r>
            <a:r>
              <a:rPr lang="en-US" sz="3200" dirty="0" err="1"/>
              <a:t>mattis</a:t>
            </a:r>
            <a:r>
              <a:rPr lang="en-US" sz="3200" dirty="0"/>
              <a:t> </a:t>
            </a:r>
            <a:r>
              <a:rPr lang="en-US" sz="3200" dirty="0" err="1"/>
              <a:t>enim</a:t>
            </a:r>
            <a:r>
              <a:rPr lang="en-US" sz="3200" dirty="0"/>
              <a:t> </a:t>
            </a:r>
            <a:r>
              <a:rPr lang="en-US" sz="3200" dirty="0" err="1"/>
              <a:t>ut</a:t>
            </a:r>
            <a:r>
              <a:rPr lang="en-US" sz="3200" dirty="0"/>
              <a:t> </a:t>
            </a:r>
            <a:r>
              <a:rPr lang="en-US" sz="3200" dirty="0" err="1"/>
              <a:t>tellus</a:t>
            </a:r>
            <a:r>
              <a:rPr lang="en-US" sz="3200" dirty="0"/>
              <a:t>. </a:t>
            </a:r>
            <a:r>
              <a:rPr lang="en-US" sz="3200" dirty="0" err="1"/>
              <a:t>Viverra</a:t>
            </a:r>
            <a:r>
              <a:rPr lang="en-US" sz="3200" dirty="0"/>
              <a:t> </a:t>
            </a:r>
            <a:r>
              <a:rPr lang="en-US" sz="3200" dirty="0" err="1"/>
              <a:t>suspendisse</a:t>
            </a:r>
            <a:r>
              <a:rPr lang="en-US" sz="3200" dirty="0"/>
              <a:t> </a:t>
            </a:r>
            <a:r>
              <a:rPr lang="en-US" sz="3200" dirty="0" err="1"/>
              <a:t>potenti</a:t>
            </a:r>
            <a:r>
              <a:rPr lang="en-US" sz="3200" dirty="0"/>
              <a:t> </a:t>
            </a:r>
            <a:r>
              <a:rPr lang="en-US" sz="3200" dirty="0" err="1"/>
              <a:t>nullam</a:t>
            </a:r>
            <a:r>
              <a:rPr lang="en-US" sz="3200" dirty="0"/>
              <a:t> ac. </a:t>
            </a:r>
            <a:r>
              <a:rPr lang="en-US" sz="3200" dirty="0" err="1"/>
              <a:t>Sed</a:t>
            </a:r>
            <a:r>
              <a:rPr lang="en-US" sz="3200" dirty="0"/>
              <a:t> </a:t>
            </a:r>
            <a:r>
              <a:rPr lang="en-US" sz="3200" dirty="0" err="1"/>
              <a:t>euismod</a:t>
            </a:r>
            <a:r>
              <a:rPr lang="en-US" sz="3200" dirty="0"/>
              <a:t> nisi porta lorem </a:t>
            </a:r>
            <a:r>
              <a:rPr lang="en-US" sz="3200" dirty="0" err="1"/>
              <a:t>mollis</a:t>
            </a:r>
            <a:r>
              <a:rPr lang="en-US" sz="3200" dirty="0"/>
              <a:t> </a:t>
            </a:r>
            <a:r>
              <a:rPr lang="en-US" sz="3200" dirty="0" err="1"/>
              <a:t>aliquam</a:t>
            </a:r>
            <a:r>
              <a:rPr lang="en-US" sz="3200" dirty="0"/>
              <a:t> </a:t>
            </a:r>
            <a:r>
              <a:rPr lang="en-US" sz="3200" dirty="0" err="1"/>
              <a:t>ut</a:t>
            </a:r>
            <a:r>
              <a:rPr lang="en-US" sz="3200" dirty="0"/>
              <a:t> </a:t>
            </a:r>
            <a:r>
              <a:rPr lang="en-US" sz="3200" dirty="0" err="1"/>
              <a:t>porttitor</a:t>
            </a:r>
            <a:r>
              <a:rPr lang="en-US" sz="3200" dirty="0"/>
              <a:t> </a:t>
            </a:r>
            <a:r>
              <a:rPr lang="en-US" sz="3200" dirty="0" err="1"/>
              <a:t>leo</a:t>
            </a:r>
            <a:r>
              <a:rPr lang="en-US" sz="3200" dirty="0"/>
              <a:t>. </a:t>
            </a:r>
            <a:r>
              <a:rPr lang="en-US" sz="3200" dirty="0" err="1"/>
              <a:t>Ornare</a:t>
            </a:r>
            <a:r>
              <a:rPr lang="en-US" sz="3200" dirty="0"/>
              <a:t> </a:t>
            </a:r>
            <a:r>
              <a:rPr lang="en-US" sz="3200" dirty="0" err="1"/>
              <a:t>suspendisse</a:t>
            </a:r>
            <a:r>
              <a:rPr lang="en-US" sz="3200" dirty="0"/>
              <a:t> </a:t>
            </a:r>
            <a:r>
              <a:rPr lang="en-US" sz="3200" dirty="0" err="1"/>
              <a:t>sed</a:t>
            </a:r>
            <a:r>
              <a:rPr lang="en-US" sz="3200" dirty="0"/>
              <a:t> nisi </a:t>
            </a:r>
            <a:r>
              <a:rPr lang="en-US" sz="3200" dirty="0" err="1"/>
              <a:t>lacus</a:t>
            </a:r>
            <a:r>
              <a:rPr lang="en-US" sz="3200" dirty="0"/>
              <a:t> </a:t>
            </a:r>
            <a:r>
              <a:rPr lang="en-US" sz="3200" dirty="0" err="1"/>
              <a:t>sed</a:t>
            </a:r>
            <a:r>
              <a:rPr lang="en-US" sz="3200" dirty="0"/>
              <a:t> </a:t>
            </a:r>
            <a:r>
              <a:rPr lang="en-US" sz="3200" dirty="0" err="1"/>
              <a:t>viverra</a:t>
            </a:r>
            <a:r>
              <a:rPr lang="en-US" sz="3200" dirty="0"/>
              <a:t> </a:t>
            </a:r>
            <a:r>
              <a:rPr lang="en-US" sz="3200" dirty="0" err="1"/>
              <a:t>tellus</a:t>
            </a:r>
            <a:r>
              <a:rPr lang="en-US" sz="3200" dirty="0"/>
              <a:t>. </a:t>
            </a:r>
            <a:r>
              <a:rPr lang="en-US" sz="3200" dirty="0" err="1"/>
              <a:t>Tempor</a:t>
            </a:r>
            <a:r>
              <a:rPr lang="en-US" sz="3200" dirty="0"/>
              <a:t> </a:t>
            </a:r>
            <a:r>
              <a:rPr lang="en-US" sz="3200" dirty="0" err="1"/>
              <a:t>commodo</a:t>
            </a:r>
            <a:r>
              <a:rPr lang="en-US" sz="3200" dirty="0"/>
              <a:t> </a:t>
            </a:r>
            <a:r>
              <a:rPr lang="en-US" sz="3200" dirty="0" err="1"/>
              <a:t>ullamcorper</a:t>
            </a:r>
            <a:r>
              <a:rPr lang="en-US" sz="3200" dirty="0"/>
              <a:t> a </a:t>
            </a:r>
            <a:r>
              <a:rPr lang="en-US" sz="3200" dirty="0" err="1"/>
              <a:t>lacus</a:t>
            </a:r>
            <a:r>
              <a:rPr lang="en-US" sz="3200" dirty="0"/>
              <a:t>. </a:t>
            </a:r>
            <a:r>
              <a:rPr lang="en-US" sz="3200" dirty="0" err="1"/>
              <a:t>Vel</a:t>
            </a:r>
            <a:r>
              <a:rPr lang="en-US" sz="3200" dirty="0"/>
              <a:t> </a:t>
            </a:r>
            <a:r>
              <a:rPr lang="en-US" sz="3200" dirty="0" err="1"/>
              <a:t>turpis</a:t>
            </a:r>
            <a:r>
              <a:rPr lang="en-US" sz="3200" dirty="0"/>
              <a:t> </a:t>
            </a:r>
            <a:r>
              <a:rPr lang="en-US" sz="3200" dirty="0" err="1"/>
              <a:t>nunc</a:t>
            </a:r>
            <a:r>
              <a:rPr lang="en-US" sz="3200" dirty="0"/>
              <a:t> </a:t>
            </a:r>
            <a:r>
              <a:rPr lang="en-US" sz="3200" dirty="0" err="1"/>
              <a:t>eget</a:t>
            </a:r>
            <a:r>
              <a:rPr lang="en-US" sz="3200" dirty="0"/>
              <a:t> lorem dolor. Lorem ipsum dolor sit </a:t>
            </a:r>
            <a:r>
              <a:rPr lang="en-US" sz="3200" dirty="0" err="1"/>
              <a:t>amet</a:t>
            </a:r>
            <a:r>
              <a:rPr lang="en-US" sz="3200" dirty="0"/>
              <a:t>, </a:t>
            </a:r>
            <a:r>
              <a:rPr lang="en-US" sz="3200" dirty="0" err="1"/>
              <a:t>consectetur</a:t>
            </a:r>
            <a:r>
              <a:rPr lang="en-US" sz="3200" dirty="0"/>
              <a:t> </a:t>
            </a:r>
            <a:r>
              <a:rPr lang="en-US" sz="3200" dirty="0" err="1"/>
              <a:t>adipiscing</a:t>
            </a:r>
            <a:r>
              <a:rPr lang="en-US" sz="3200" dirty="0"/>
              <a:t> </a:t>
            </a:r>
            <a:r>
              <a:rPr lang="en-US" sz="3200" dirty="0" err="1"/>
              <a:t>elit</a:t>
            </a:r>
            <a:r>
              <a:rPr lang="en-US" sz="3200" dirty="0"/>
              <a:t>, </a:t>
            </a:r>
            <a:r>
              <a:rPr lang="en-US" sz="3200" dirty="0" err="1"/>
              <a:t>sed</a:t>
            </a:r>
            <a:r>
              <a:rPr lang="en-US" sz="3200" dirty="0"/>
              <a:t> do </a:t>
            </a:r>
            <a:r>
              <a:rPr lang="en-US" sz="3200" dirty="0" err="1"/>
              <a:t>eiusmod</a:t>
            </a:r>
            <a:r>
              <a:rPr lang="en-US" sz="3200" dirty="0"/>
              <a:t> </a:t>
            </a:r>
            <a:r>
              <a:rPr lang="en-US" sz="3200" dirty="0" err="1"/>
              <a:t>tempor</a:t>
            </a:r>
            <a:r>
              <a:rPr lang="en-US" sz="3200" dirty="0"/>
              <a:t> </a:t>
            </a:r>
            <a:r>
              <a:rPr lang="en-US" sz="3200" dirty="0" err="1"/>
              <a:t>incididunt</a:t>
            </a:r>
            <a:r>
              <a:rPr lang="en-US" sz="3200" dirty="0"/>
              <a:t> </a:t>
            </a:r>
            <a:r>
              <a:rPr lang="en-US" sz="3200" dirty="0" err="1"/>
              <a:t>ut</a:t>
            </a:r>
            <a:r>
              <a:rPr lang="en-US" sz="3200" dirty="0"/>
              <a:t> </a:t>
            </a:r>
            <a:r>
              <a:rPr lang="en-US" sz="3200" dirty="0" err="1"/>
              <a:t>labore</a:t>
            </a:r>
            <a:r>
              <a:rPr lang="en-US" sz="3200" dirty="0"/>
              <a:t> et dolore magna </a:t>
            </a:r>
            <a:r>
              <a:rPr lang="en-US" sz="3200" dirty="0" err="1"/>
              <a:t>aliqua</a:t>
            </a:r>
            <a:r>
              <a:rPr lang="en-US" sz="3200" dirty="0"/>
              <a:t>. </a:t>
            </a:r>
            <a:r>
              <a:rPr lang="en-US" sz="3200" dirty="0" err="1"/>
              <a:t>Metus</a:t>
            </a:r>
            <a:r>
              <a:rPr lang="en-US" sz="3200" dirty="0"/>
              <a:t> dictum at </a:t>
            </a:r>
            <a:r>
              <a:rPr lang="en-US" sz="3200" dirty="0" err="1"/>
              <a:t>tempor</a:t>
            </a:r>
            <a:r>
              <a:rPr lang="en-US" sz="3200" dirty="0"/>
              <a:t> </a:t>
            </a:r>
            <a:r>
              <a:rPr lang="en-US" sz="3200" dirty="0" err="1"/>
              <a:t>commodo</a:t>
            </a:r>
            <a:r>
              <a:rPr lang="en-US" sz="3200" dirty="0"/>
              <a:t> </a:t>
            </a:r>
            <a:r>
              <a:rPr lang="en-US" sz="3200" dirty="0" err="1"/>
              <a:t>ullamcorper</a:t>
            </a:r>
            <a:r>
              <a:rPr lang="en-US" sz="3200" dirty="0"/>
              <a:t> a. Nisi </a:t>
            </a:r>
            <a:r>
              <a:rPr lang="en-US" sz="3200" dirty="0" err="1"/>
              <a:t>quis</a:t>
            </a:r>
            <a:r>
              <a:rPr lang="en-US" sz="3200" dirty="0"/>
              <a:t> </a:t>
            </a:r>
            <a:r>
              <a:rPr lang="en-US" sz="3200" dirty="0" err="1"/>
              <a:t>eleifend</a:t>
            </a:r>
            <a:r>
              <a:rPr lang="en-US" sz="3200" dirty="0"/>
              <a:t> </a:t>
            </a:r>
            <a:r>
              <a:rPr lang="en-US" sz="3200" dirty="0" err="1"/>
              <a:t>quam</a:t>
            </a:r>
            <a:r>
              <a:rPr lang="en-US" sz="3200" dirty="0"/>
              <a:t> </a:t>
            </a:r>
            <a:r>
              <a:rPr lang="en-US" sz="3200" dirty="0" err="1"/>
              <a:t>adipiscing</a:t>
            </a:r>
            <a:r>
              <a:rPr lang="en-US" sz="3200" dirty="0"/>
              <a:t> vitae </a:t>
            </a:r>
            <a:r>
              <a:rPr lang="en-US" sz="3200" dirty="0" err="1"/>
              <a:t>proin</a:t>
            </a:r>
            <a:r>
              <a:rPr lang="en-US" sz="3200" dirty="0"/>
              <a:t>. 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55" name="Text Placeholder 6">
            <a:extLst>
              <a:ext uri="{FF2B5EF4-FFF2-40B4-BE49-F238E27FC236}">
                <a16:creationId xmlns:a16="http://schemas.microsoft.com/office/drawing/2014/main" id="{BF2D35B1-A9CD-3943-A40E-7D9D9D3F2B0F}"/>
              </a:ext>
            </a:extLst>
          </p:cNvPr>
          <p:cNvSpPr txBox="1">
            <a:spLocks/>
          </p:cNvSpPr>
          <p:nvPr/>
        </p:nvSpPr>
        <p:spPr>
          <a:xfrm>
            <a:off x="15573375" y="5929025"/>
            <a:ext cx="12801600" cy="1219200"/>
          </a:xfrm>
          <a:prstGeom prst="rect">
            <a:avLst/>
          </a:prstGeom>
          <a:solidFill>
            <a:srgbClr val="D02E2C"/>
          </a:solidFill>
        </p:spPr>
        <p:txBody>
          <a:bodyPr lIns="365760" anchor="ctr">
            <a:norm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5000" b="1" dirty="0"/>
              <a:t>TOPIC</a:t>
            </a:r>
          </a:p>
        </p:txBody>
      </p:sp>
      <p:sp>
        <p:nvSpPr>
          <p:cNvPr id="56" name="Content Placeholder 17">
            <a:extLst>
              <a:ext uri="{FF2B5EF4-FFF2-40B4-BE49-F238E27FC236}">
                <a16:creationId xmlns:a16="http://schemas.microsoft.com/office/drawing/2014/main" id="{36CC7BD5-9A7A-A64B-B8D5-487B0BB7B4AA}"/>
              </a:ext>
            </a:extLst>
          </p:cNvPr>
          <p:cNvSpPr txBox="1">
            <a:spLocks/>
          </p:cNvSpPr>
          <p:nvPr/>
        </p:nvSpPr>
        <p:spPr>
          <a:xfrm>
            <a:off x="15573375" y="7419497"/>
            <a:ext cx="12801600" cy="8647731"/>
          </a:xfrm>
          <a:prstGeom prst="rect">
            <a:avLst/>
          </a:prstGeom>
        </p:spPr>
        <p:txBody>
          <a:bodyPr lIns="91440" tIns="182880">
            <a:normAutofit/>
          </a:bodyPr>
          <a:lstStyle>
            <a:lvl1pPr marL="45720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endParaRPr lang="en-US" sz="2400" dirty="0"/>
          </a:p>
          <a:p>
            <a:pPr>
              <a:buClr>
                <a:srgbClr val="CF2B2B"/>
              </a:buClr>
            </a:pPr>
            <a:endParaRPr lang="en-US" sz="2400" dirty="0"/>
          </a:p>
        </p:txBody>
      </p:sp>
      <p:sp>
        <p:nvSpPr>
          <p:cNvPr id="59" name="Text Placeholder 6">
            <a:extLst>
              <a:ext uri="{FF2B5EF4-FFF2-40B4-BE49-F238E27FC236}">
                <a16:creationId xmlns:a16="http://schemas.microsoft.com/office/drawing/2014/main" id="{A1C934E9-8E23-0443-A83C-F88525AC39DD}"/>
              </a:ext>
            </a:extLst>
          </p:cNvPr>
          <p:cNvSpPr txBox="1">
            <a:spLocks/>
          </p:cNvSpPr>
          <p:nvPr/>
        </p:nvSpPr>
        <p:spPr>
          <a:xfrm>
            <a:off x="15573375" y="16594269"/>
            <a:ext cx="12801600" cy="1219200"/>
          </a:xfrm>
          <a:prstGeom prst="rect">
            <a:avLst/>
          </a:prstGeom>
          <a:solidFill>
            <a:srgbClr val="D02E2C"/>
          </a:solidFill>
        </p:spPr>
        <p:txBody>
          <a:bodyPr lIns="365760" anchor="ctr">
            <a:norm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5000" b="1" dirty="0"/>
              <a:t>TOPIC</a:t>
            </a:r>
          </a:p>
        </p:txBody>
      </p:sp>
      <p:sp>
        <p:nvSpPr>
          <p:cNvPr id="60" name="Content Placeholder 17">
            <a:extLst>
              <a:ext uri="{FF2B5EF4-FFF2-40B4-BE49-F238E27FC236}">
                <a16:creationId xmlns:a16="http://schemas.microsoft.com/office/drawing/2014/main" id="{32A4FDF3-B73F-364B-938C-7B10518F1F34}"/>
              </a:ext>
            </a:extLst>
          </p:cNvPr>
          <p:cNvSpPr txBox="1">
            <a:spLocks/>
          </p:cNvSpPr>
          <p:nvPr/>
        </p:nvSpPr>
        <p:spPr>
          <a:xfrm>
            <a:off x="15573375" y="18084742"/>
            <a:ext cx="12801600" cy="9721332"/>
          </a:xfrm>
          <a:prstGeom prst="rect">
            <a:avLst/>
          </a:prstGeom>
        </p:spPr>
        <p:txBody>
          <a:bodyPr lIns="91440" tIns="182880">
            <a:normAutofit/>
          </a:bodyPr>
          <a:lstStyle>
            <a:lvl1pPr marL="45720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endParaRPr lang="en-US" sz="2400" dirty="0"/>
          </a:p>
          <a:p>
            <a:pPr>
              <a:buClr>
                <a:srgbClr val="CF2B2B"/>
              </a:buClr>
            </a:pPr>
            <a:endParaRPr lang="en-US" sz="2400" dirty="0"/>
          </a:p>
        </p:txBody>
      </p:sp>
      <p:sp>
        <p:nvSpPr>
          <p:cNvPr id="61" name="Text Placeholder 6">
            <a:extLst>
              <a:ext uri="{FF2B5EF4-FFF2-40B4-BE49-F238E27FC236}">
                <a16:creationId xmlns:a16="http://schemas.microsoft.com/office/drawing/2014/main" id="{E3B7B869-83F9-564B-8AF6-5AFBD6A29390}"/>
              </a:ext>
            </a:extLst>
          </p:cNvPr>
          <p:cNvSpPr txBox="1">
            <a:spLocks/>
          </p:cNvSpPr>
          <p:nvPr/>
        </p:nvSpPr>
        <p:spPr>
          <a:xfrm>
            <a:off x="30003750" y="21310341"/>
            <a:ext cx="12801600" cy="1219200"/>
          </a:xfrm>
          <a:prstGeom prst="rect">
            <a:avLst/>
          </a:prstGeom>
          <a:solidFill>
            <a:srgbClr val="D02E2C"/>
          </a:solidFill>
        </p:spPr>
        <p:txBody>
          <a:bodyPr lIns="365760" anchor="ctr">
            <a:norm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5000" b="1" dirty="0"/>
              <a:t>REFERENCES</a:t>
            </a:r>
          </a:p>
        </p:txBody>
      </p:sp>
      <p:sp>
        <p:nvSpPr>
          <p:cNvPr id="62" name="Content Placeholder 17">
            <a:extLst>
              <a:ext uri="{FF2B5EF4-FFF2-40B4-BE49-F238E27FC236}">
                <a16:creationId xmlns:a16="http://schemas.microsoft.com/office/drawing/2014/main" id="{093D3262-BCE5-924E-9E6F-2FDA84D5DF01}"/>
              </a:ext>
            </a:extLst>
          </p:cNvPr>
          <p:cNvSpPr txBox="1">
            <a:spLocks/>
          </p:cNvSpPr>
          <p:nvPr/>
        </p:nvSpPr>
        <p:spPr>
          <a:xfrm>
            <a:off x="30003750" y="22800814"/>
            <a:ext cx="12801600" cy="4650720"/>
          </a:xfrm>
          <a:prstGeom prst="rect">
            <a:avLst/>
          </a:prstGeom>
        </p:spPr>
        <p:txBody>
          <a:bodyPr lIns="91440" tIns="182880">
            <a:normAutofit/>
          </a:bodyPr>
          <a:lstStyle>
            <a:lvl1pPr marL="45720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ClrTx/>
              <a:buNone/>
            </a:pPr>
            <a:r>
              <a:rPr lang="en-US" sz="1800" dirty="0"/>
              <a:t>Lorem ipsum dolor sit </a:t>
            </a:r>
            <a:r>
              <a:rPr lang="en-US" sz="1800" dirty="0" err="1"/>
              <a:t>amet</a:t>
            </a:r>
            <a:r>
              <a:rPr lang="en-US" sz="1800" dirty="0"/>
              <a:t>, </a:t>
            </a:r>
            <a:r>
              <a:rPr lang="en-US" sz="1800" dirty="0" err="1"/>
              <a:t>consectetur</a:t>
            </a:r>
            <a:r>
              <a:rPr lang="en-US" sz="1800" dirty="0"/>
              <a:t> </a:t>
            </a:r>
            <a:r>
              <a:rPr lang="en-US" sz="1800" dirty="0" err="1"/>
              <a:t>adipiscing</a:t>
            </a:r>
            <a:r>
              <a:rPr lang="en-US" sz="1800" dirty="0"/>
              <a:t> </a:t>
            </a:r>
            <a:r>
              <a:rPr lang="en-US" sz="1800" dirty="0" err="1"/>
              <a:t>elit</a:t>
            </a:r>
            <a:r>
              <a:rPr lang="en-US" sz="1800" dirty="0"/>
              <a:t>, </a:t>
            </a:r>
            <a:r>
              <a:rPr lang="en-US" sz="1800" dirty="0" err="1"/>
              <a:t>sed</a:t>
            </a:r>
            <a:r>
              <a:rPr lang="en-US" sz="1800" dirty="0"/>
              <a:t> do </a:t>
            </a:r>
            <a:r>
              <a:rPr lang="en-US" sz="1800" dirty="0" err="1"/>
              <a:t>eiusmod</a:t>
            </a:r>
            <a:r>
              <a:rPr lang="en-US" sz="1800" dirty="0"/>
              <a:t> </a:t>
            </a:r>
            <a:r>
              <a:rPr lang="en-US" sz="1800" dirty="0" err="1"/>
              <a:t>tempor</a:t>
            </a:r>
            <a:r>
              <a:rPr lang="en-US" sz="1800" dirty="0"/>
              <a:t> </a:t>
            </a:r>
            <a:r>
              <a:rPr lang="en-US" sz="1800" dirty="0" err="1"/>
              <a:t>incididunt</a:t>
            </a:r>
            <a:r>
              <a:rPr lang="en-US" sz="1800" dirty="0"/>
              <a:t>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labore</a:t>
            </a:r>
            <a:r>
              <a:rPr lang="en-US" sz="1800" dirty="0"/>
              <a:t> et dolore magna </a:t>
            </a:r>
            <a:r>
              <a:rPr lang="en-US" sz="1800" dirty="0" err="1"/>
              <a:t>aliqua</a:t>
            </a:r>
            <a:r>
              <a:rPr lang="en-US" sz="1800" dirty="0"/>
              <a:t>. </a:t>
            </a:r>
            <a:r>
              <a:rPr lang="en-US" sz="1800" dirty="0" err="1"/>
              <a:t>Metus</a:t>
            </a:r>
            <a:r>
              <a:rPr lang="en-US" sz="1800" dirty="0"/>
              <a:t> dictum at </a:t>
            </a:r>
            <a:r>
              <a:rPr lang="en-US" sz="1800" dirty="0" err="1"/>
              <a:t>tempor</a:t>
            </a:r>
            <a:r>
              <a:rPr lang="en-US" sz="1800" dirty="0"/>
              <a:t> </a:t>
            </a:r>
            <a:r>
              <a:rPr lang="en-US" sz="1800" dirty="0" err="1"/>
              <a:t>commodo</a:t>
            </a:r>
            <a:r>
              <a:rPr lang="en-US" sz="1800" dirty="0"/>
              <a:t> </a:t>
            </a:r>
            <a:r>
              <a:rPr lang="en-US" sz="1800" dirty="0" err="1"/>
              <a:t>ullamcorper</a:t>
            </a:r>
            <a:r>
              <a:rPr lang="en-US" sz="1800" dirty="0"/>
              <a:t> a. Nisi </a:t>
            </a:r>
            <a:r>
              <a:rPr lang="en-US" sz="1800" dirty="0" err="1"/>
              <a:t>quis</a:t>
            </a:r>
            <a:r>
              <a:rPr lang="en-US" sz="1800" dirty="0"/>
              <a:t> </a:t>
            </a:r>
            <a:r>
              <a:rPr lang="en-US" sz="1800" dirty="0" err="1"/>
              <a:t>eleifend</a:t>
            </a:r>
            <a:r>
              <a:rPr lang="en-US" sz="1800" dirty="0"/>
              <a:t> </a:t>
            </a:r>
            <a:r>
              <a:rPr lang="en-US" sz="1800" dirty="0" err="1"/>
              <a:t>quam</a:t>
            </a:r>
            <a:r>
              <a:rPr lang="en-US" sz="1800" dirty="0"/>
              <a:t> </a:t>
            </a:r>
            <a:r>
              <a:rPr lang="en-US" sz="1800" dirty="0" err="1"/>
              <a:t>adipiscing</a:t>
            </a:r>
            <a:r>
              <a:rPr lang="en-US" sz="1800" dirty="0"/>
              <a:t> vitae </a:t>
            </a:r>
            <a:r>
              <a:rPr lang="en-US" sz="1800" dirty="0" err="1"/>
              <a:t>proin</a:t>
            </a:r>
            <a:r>
              <a:rPr lang="en-US" sz="1800" dirty="0"/>
              <a:t>. Purus non </a:t>
            </a:r>
            <a:r>
              <a:rPr lang="en-US" sz="1800" dirty="0" err="1"/>
              <a:t>enim</a:t>
            </a:r>
            <a:r>
              <a:rPr lang="en-US" sz="1800" dirty="0"/>
              <a:t> </a:t>
            </a:r>
            <a:r>
              <a:rPr lang="en-US" sz="1800" dirty="0" err="1"/>
              <a:t>praesent</a:t>
            </a:r>
            <a:r>
              <a:rPr lang="en-US" sz="1800" dirty="0"/>
              <a:t> </a:t>
            </a:r>
            <a:r>
              <a:rPr lang="en-US" sz="1800" dirty="0" err="1"/>
              <a:t>elementum</a:t>
            </a:r>
            <a:r>
              <a:rPr lang="en-US" sz="1800" dirty="0"/>
              <a:t> </a:t>
            </a:r>
            <a:r>
              <a:rPr lang="en-US" sz="1800" dirty="0" err="1"/>
              <a:t>facilisis</a:t>
            </a:r>
            <a:r>
              <a:rPr lang="en-US" sz="1800" dirty="0"/>
              <a:t> </a:t>
            </a:r>
            <a:r>
              <a:rPr lang="en-US" sz="1800" dirty="0" err="1"/>
              <a:t>leo</a:t>
            </a:r>
            <a:r>
              <a:rPr lang="en-US" sz="1800" dirty="0"/>
              <a:t> </a:t>
            </a:r>
            <a:r>
              <a:rPr lang="en-US" sz="1800" dirty="0" err="1"/>
              <a:t>vel</a:t>
            </a:r>
            <a:r>
              <a:rPr lang="en-US" sz="1800" dirty="0"/>
              <a:t> </a:t>
            </a:r>
            <a:r>
              <a:rPr lang="en-US" sz="1800" dirty="0" err="1"/>
              <a:t>fringilla</a:t>
            </a:r>
            <a:r>
              <a:rPr lang="en-US" sz="1800" dirty="0"/>
              <a:t>. Nisi porta lorem </a:t>
            </a:r>
            <a:r>
              <a:rPr lang="en-US" sz="1800" dirty="0" err="1"/>
              <a:t>mollis</a:t>
            </a:r>
            <a:r>
              <a:rPr lang="en-US" sz="1800" dirty="0"/>
              <a:t> </a:t>
            </a:r>
            <a:r>
              <a:rPr lang="en-US" sz="1800" dirty="0" err="1"/>
              <a:t>aliquam</a:t>
            </a:r>
            <a:r>
              <a:rPr lang="en-US" sz="1800" dirty="0"/>
              <a:t>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porttitor</a:t>
            </a:r>
            <a:r>
              <a:rPr lang="en-US" sz="1800" dirty="0"/>
              <a:t> </a:t>
            </a:r>
            <a:r>
              <a:rPr lang="en-US" sz="1800" dirty="0" err="1"/>
              <a:t>leo</a:t>
            </a:r>
            <a:r>
              <a:rPr lang="en-US" sz="1800" dirty="0"/>
              <a:t>. </a:t>
            </a:r>
            <a:r>
              <a:rPr lang="en-US" sz="1800" dirty="0" err="1"/>
              <a:t>Ornare</a:t>
            </a:r>
            <a:r>
              <a:rPr lang="en-US" sz="1800" dirty="0"/>
              <a:t> </a:t>
            </a:r>
            <a:r>
              <a:rPr lang="en-US" sz="1800" dirty="0" err="1"/>
              <a:t>massa</a:t>
            </a:r>
            <a:r>
              <a:rPr lang="en-US" sz="1800" dirty="0"/>
              <a:t> </a:t>
            </a:r>
            <a:r>
              <a:rPr lang="en-US" sz="1800" dirty="0" err="1"/>
              <a:t>eget</a:t>
            </a:r>
            <a:r>
              <a:rPr lang="en-US" sz="1800" dirty="0"/>
              <a:t> </a:t>
            </a:r>
            <a:r>
              <a:rPr lang="en-US" sz="1800" dirty="0" err="1"/>
              <a:t>egestas</a:t>
            </a:r>
            <a:r>
              <a:rPr lang="en-US" sz="1800" dirty="0"/>
              <a:t> </a:t>
            </a:r>
            <a:r>
              <a:rPr lang="en-US" sz="1800" dirty="0" err="1"/>
              <a:t>purus</a:t>
            </a:r>
            <a:r>
              <a:rPr lang="en-US" sz="1800" dirty="0"/>
              <a:t> </a:t>
            </a:r>
            <a:r>
              <a:rPr lang="en-US" sz="1800" dirty="0" err="1"/>
              <a:t>viverra</a:t>
            </a:r>
            <a:r>
              <a:rPr lang="en-US" sz="1800" dirty="0"/>
              <a:t> </a:t>
            </a:r>
            <a:r>
              <a:rPr lang="en-US" sz="1800" dirty="0" err="1"/>
              <a:t>accumsan</a:t>
            </a:r>
            <a:r>
              <a:rPr lang="en-US" sz="1800" dirty="0"/>
              <a:t> in </a:t>
            </a:r>
            <a:r>
              <a:rPr lang="en-US" sz="1800" dirty="0" err="1"/>
              <a:t>nisl</a:t>
            </a:r>
            <a:r>
              <a:rPr lang="en-US" sz="1800" dirty="0"/>
              <a:t> nisi. </a:t>
            </a:r>
            <a:r>
              <a:rPr lang="en-US" sz="1800" dirty="0" err="1"/>
              <a:t>Mauris</a:t>
            </a:r>
            <a:r>
              <a:rPr lang="en-US" sz="1800" dirty="0"/>
              <a:t> </a:t>
            </a:r>
            <a:r>
              <a:rPr lang="en-US" sz="1800" dirty="0" err="1"/>
              <a:t>commodo</a:t>
            </a:r>
            <a:r>
              <a:rPr lang="en-US" sz="1800" dirty="0"/>
              <a:t> </a:t>
            </a:r>
            <a:r>
              <a:rPr lang="en-US" sz="1800" dirty="0" err="1"/>
              <a:t>quis</a:t>
            </a:r>
            <a:r>
              <a:rPr lang="en-US" sz="1800" dirty="0"/>
              <a:t> </a:t>
            </a:r>
            <a:r>
              <a:rPr lang="en-US" sz="1800" dirty="0" err="1"/>
              <a:t>imperdiet</a:t>
            </a:r>
            <a:r>
              <a:rPr lang="en-US" sz="1800" dirty="0"/>
              <a:t> </a:t>
            </a:r>
            <a:r>
              <a:rPr lang="en-US" sz="1800" dirty="0" err="1"/>
              <a:t>massa</a:t>
            </a:r>
            <a:r>
              <a:rPr lang="en-US" sz="1800" dirty="0"/>
              <a:t> </a:t>
            </a:r>
            <a:r>
              <a:rPr lang="en-US" sz="1800" dirty="0" err="1"/>
              <a:t>tincidunt</a:t>
            </a:r>
            <a:r>
              <a:rPr lang="en-US" sz="1800" dirty="0"/>
              <a:t> </a:t>
            </a:r>
            <a:r>
              <a:rPr lang="en-US" sz="1800" dirty="0" err="1"/>
              <a:t>nunc</a:t>
            </a:r>
            <a:r>
              <a:rPr lang="en-US" sz="1800" dirty="0"/>
              <a:t> pulvinar </a:t>
            </a:r>
            <a:r>
              <a:rPr lang="en-US" sz="1800" dirty="0" err="1"/>
              <a:t>sapien</a:t>
            </a:r>
            <a:r>
              <a:rPr lang="en-US" sz="1800" dirty="0"/>
              <a:t> et. </a:t>
            </a:r>
            <a:r>
              <a:rPr lang="en-US" sz="1800" dirty="0" err="1"/>
              <a:t>Risus</a:t>
            </a:r>
            <a:r>
              <a:rPr lang="en-US" sz="1800" dirty="0"/>
              <a:t> </a:t>
            </a:r>
            <a:r>
              <a:rPr lang="en-US" sz="1800" dirty="0" err="1"/>
              <a:t>nullam</a:t>
            </a:r>
            <a:r>
              <a:rPr lang="en-US" sz="1800" dirty="0"/>
              <a:t> </a:t>
            </a:r>
            <a:r>
              <a:rPr lang="en-US" sz="1800" dirty="0" err="1"/>
              <a:t>eget</a:t>
            </a:r>
            <a:r>
              <a:rPr lang="en-US" sz="1800" dirty="0"/>
              <a:t> </a:t>
            </a:r>
            <a:r>
              <a:rPr lang="en-US" sz="1800" dirty="0" err="1"/>
              <a:t>felis</a:t>
            </a:r>
            <a:r>
              <a:rPr lang="en-US" sz="1800" dirty="0"/>
              <a:t> </a:t>
            </a:r>
            <a:r>
              <a:rPr lang="en-US" sz="1800" dirty="0" err="1"/>
              <a:t>eget</a:t>
            </a:r>
            <a:r>
              <a:rPr lang="en-US" sz="1800" dirty="0"/>
              <a:t> </a:t>
            </a:r>
            <a:r>
              <a:rPr lang="en-US" sz="1800" dirty="0" err="1"/>
              <a:t>nunc</a:t>
            </a:r>
            <a:r>
              <a:rPr lang="en-US" sz="1800" dirty="0"/>
              <a:t> </a:t>
            </a:r>
            <a:r>
              <a:rPr lang="en-US" sz="1800" dirty="0" err="1"/>
              <a:t>lobortis</a:t>
            </a:r>
            <a:r>
              <a:rPr lang="en-US" sz="1800" dirty="0"/>
              <a:t>. Nunc </a:t>
            </a:r>
            <a:r>
              <a:rPr lang="en-US" sz="1800" dirty="0" err="1"/>
              <a:t>mattis</a:t>
            </a:r>
            <a:r>
              <a:rPr lang="en-US" sz="1800" dirty="0"/>
              <a:t> </a:t>
            </a:r>
            <a:r>
              <a:rPr lang="en-US" sz="1800" dirty="0" err="1"/>
              <a:t>enim</a:t>
            </a:r>
            <a:r>
              <a:rPr lang="en-US" sz="1800" dirty="0"/>
              <a:t>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tellus</a:t>
            </a:r>
            <a:r>
              <a:rPr lang="en-US" sz="1800" dirty="0"/>
              <a:t>. </a:t>
            </a:r>
            <a:r>
              <a:rPr lang="en-US" sz="1800" dirty="0" err="1"/>
              <a:t>Viverra</a:t>
            </a:r>
            <a:r>
              <a:rPr lang="en-US" sz="1800" dirty="0"/>
              <a:t> </a:t>
            </a:r>
            <a:r>
              <a:rPr lang="en-US" sz="1800" dirty="0" err="1"/>
              <a:t>suspendisse</a:t>
            </a:r>
            <a:r>
              <a:rPr lang="en-US" sz="1800" dirty="0"/>
              <a:t> </a:t>
            </a:r>
            <a:r>
              <a:rPr lang="en-US" sz="1800" dirty="0" err="1"/>
              <a:t>potenti</a:t>
            </a:r>
            <a:r>
              <a:rPr lang="en-US" sz="1800" dirty="0"/>
              <a:t> </a:t>
            </a:r>
            <a:r>
              <a:rPr lang="en-US" sz="1800" dirty="0" err="1"/>
              <a:t>nullam</a:t>
            </a:r>
            <a:r>
              <a:rPr lang="en-US" sz="1800" dirty="0"/>
              <a:t> ac. </a:t>
            </a:r>
            <a:r>
              <a:rPr lang="en-US" sz="1800" dirty="0" err="1"/>
              <a:t>Sed</a:t>
            </a:r>
            <a:r>
              <a:rPr lang="en-US" sz="1800" dirty="0"/>
              <a:t> </a:t>
            </a:r>
            <a:r>
              <a:rPr lang="en-US" sz="1800" dirty="0" err="1"/>
              <a:t>euismod</a:t>
            </a:r>
            <a:r>
              <a:rPr lang="en-US" sz="1800" dirty="0"/>
              <a:t> nisi porta lorem </a:t>
            </a:r>
            <a:r>
              <a:rPr lang="en-US" sz="1800" dirty="0" err="1"/>
              <a:t>mollis</a:t>
            </a:r>
            <a:r>
              <a:rPr lang="en-US" sz="1800" dirty="0"/>
              <a:t> </a:t>
            </a:r>
            <a:r>
              <a:rPr lang="en-US" sz="1800" dirty="0" err="1"/>
              <a:t>aliquam</a:t>
            </a:r>
            <a:r>
              <a:rPr lang="en-US" sz="1800" dirty="0"/>
              <a:t>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porttitor</a:t>
            </a:r>
            <a:r>
              <a:rPr lang="en-US" sz="1800" dirty="0"/>
              <a:t> </a:t>
            </a:r>
            <a:r>
              <a:rPr lang="en-US" sz="1800" dirty="0" err="1"/>
              <a:t>leo</a:t>
            </a:r>
            <a:r>
              <a:rPr lang="en-US" sz="1800" dirty="0"/>
              <a:t>. </a:t>
            </a:r>
            <a:r>
              <a:rPr lang="en-US" sz="1800" dirty="0" err="1"/>
              <a:t>Ornare</a:t>
            </a:r>
            <a:r>
              <a:rPr lang="en-US" sz="1800" dirty="0"/>
              <a:t> </a:t>
            </a:r>
            <a:r>
              <a:rPr lang="en-US" sz="1800" dirty="0" err="1"/>
              <a:t>suspendisse</a:t>
            </a:r>
            <a:r>
              <a:rPr lang="en-US" sz="1800" dirty="0"/>
              <a:t> </a:t>
            </a:r>
            <a:r>
              <a:rPr lang="en-US" sz="1800" dirty="0" err="1"/>
              <a:t>sed</a:t>
            </a:r>
            <a:r>
              <a:rPr lang="en-US" sz="1800" dirty="0"/>
              <a:t> nisi </a:t>
            </a:r>
            <a:r>
              <a:rPr lang="en-US" sz="1800" dirty="0" err="1"/>
              <a:t>lacus</a:t>
            </a:r>
            <a:r>
              <a:rPr lang="en-US" sz="1800" dirty="0"/>
              <a:t> </a:t>
            </a:r>
            <a:r>
              <a:rPr lang="en-US" sz="1800" dirty="0" err="1"/>
              <a:t>sed</a:t>
            </a:r>
            <a:r>
              <a:rPr lang="en-US" sz="1800" dirty="0"/>
              <a:t> </a:t>
            </a:r>
            <a:r>
              <a:rPr lang="en-US" sz="1800" dirty="0" err="1"/>
              <a:t>viverra</a:t>
            </a:r>
            <a:r>
              <a:rPr lang="en-US" sz="1800" dirty="0"/>
              <a:t> </a:t>
            </a:r>
            <a:r>
              <a:rPr lang="en-US" sz="1800" dirty="0" err="1"/>
              <a:t>tellus</a:t>
            </a:r>
            <a:r>
              <a:rPr lang="en-US" sz="1800" dirty="0"/>
              <a:t>. </a:t>
            </a:r>
            <a:r>
              <a:rPr lang="en-US" sz="1800" dirty="0" err="1"/>
              <a:t>Tempor</a:t>
            </a:r>
            <a:r>
              <a:rPr lang="en-US" sz="1800" dirty="0"/>
              <a:t> </a:t>
            </a:r>
            <a:r>
              <a:rPr lang="en-US" sz="1800" dirty="0" err="1"/>
              <a:t>commodo</a:t>
            </a:r>
            <a:r>
              <a:rPr lang="en-US" sz="1800" dirty="0"/>
              <a:t> </a:t>
            </a:r>
            <a:r>
              <a:rPr lang="en-US" sz="1800" dirty="0" err="1"/>
              <a:t>ullamcorper</a:t>
            </a:r>
            <a:r>
              <a:rPr lang="en-US" sz="1800" dirty="0"/>
              <a:t> a </a:t>
            </a:r>
            <a:r>
              <a:rPr lang="en-US" sz="1800" dirty="0" err="1"/>
              <a:t>lacus</a:t>
            </a:r>
            <a:r>
              <a:rPr lang="en-US" sz="1800" dirty="0"/>
              <a:t>. </a:t>
            </a:r>
            <a:r>
              <a:rPr lang="en-US" sz="1800" dirty="0" err="1"/>
              <a:t>Vel</a:t>
            </a:r>
            <a:r>
              <a:rPr lang="en-US" sz="1800" dirty="0"/>
              <a:t> </a:t>
            </a:r>
            <a:r>
              <a:rPr lang="en-US" sz="1800" dirty="0" err="1"/>
              <a:t>turpis</a:t>
            </a:r>
            <a:r>
              <a:rPr lang="en-US" sz="1800" dirty="0"/>
              <a:t> </a:t>
            </a:r>
            <a:r>
              <a:rPr lang="en-US" sz="1800" dirty="0" err="1"/>
              <a:t>nunc</a:t>
            </a:r>
            <a:r>
              <a:rPr lang="en-US" sz="1800" dirty="0"/>
              <a:t> </a:t>
            </a:r>
            <a:r>
              <a:rPr lang="en-US" sz="1800" dirty="0" err="1"/>
              <a:t>eget</a:t>
            </a:r>
            <a:r>
              <a:rPr lang="en-US" sz="1800" dirty="0"/>
              <a:t> lorem dolor. Lorem ipsum dolor sit </a:t>
            </a:r>
            <a:r>
              <a:rPr lang="en-US" sz="1800" dirty="0" err="1"/>
              <a:t>amet</a:t>
            </a:r>
            <a:r>
              <a:rPr lang="en-US" sz="1800" dirty="0"/>
              <a:t>, </a:t>
            </a:r>
            <a:r>
              <a:rPr lang="en-US" sz="1800" dirty="0" err="1"/>
              <a:t>consectetur</a:t>
            </a:r>
            <a:r>
              <a:rPr lang="en-US" sz="1800" dirty="0"/>
              <a:t> </a:t>
            </a:r>
            <a:r>
              <a:rPr lang="en-US" sz="1800" dirty="0" err="1"/>
              <a:t>adipiscing</a:t>
            </a:r>
            <a:r>
              <a:rPr lang="en-US" sz="1800" dirty="0"/>
              <a:t> </a:t>
            </a:r>
            <a:r>
              <a:rPr lang="en-US" sz="1800" dirty="0" err="1"/>
              <a:t>elit</a:t>
            </a:r>
            <a:r>
              <a:rPr lang="en-US" sz="1800" dirty="0"/>
              <a:t>, </a:t>
            </a:r>
            <a:r>
              <a:rPr lang="en-US" sz="1800" dirty="0" err="1"/>
              <a:t>sed</a:t>
            </a:r>
            <a:r>
              <a:rPr lang="en-US" sz="1800" dirty="0"/>
              <a:t> do </a:t>
            </a:r>
            <a:r>
              <a:rPr lang="en-US" sz="1800" dirty="0" err="1"/>
              <a:t>eiusmod</a:t>
            </a:r>
            <a:r>
              <a:rPr lang="en-US" sz="1800" dirty="0"/>
              <a:t> </a:t>
            </a:r>
            <a:r>
              <a:rPr lang="en-US" sz="1800" dirty="0" err="1"/>
              <a:t>tempor</a:t>
            </a:r>
            <a:r>
              <a:rPr lang="en-US" sz="1800" dirty="0"/>
              <a:t> </a:t>
            </a:r>
            <a:r>
              <a:rPr lang="en-US" sz="1800" dirty="0" err="1"/>
              <a:t>incididunt</a:t>
            </a:r>
            <a:r>
              <a:rPr lang="en-US" sz="1800" dirty="0"/>
              <a:t>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labore</a:t>
            </a:r>
            <a:r>
              <a:rPr lang="en-US" sz="1800" dirty="0"/>
              <a:t> et dolore magna </a:t>
            </a:r>
            <a:r>
              <a:rPr lang="en-US" sz="1800" dirty="0" err="1"/>
              <a:t>aliqua</a:t>
            </a:r>
            <a:r>
              <a:rPr lang="en-US" sz="1800" dirty="0"/>
              <a:t>. </a:t>
            </a:r>
            <a:r>
              <a:rPr lang="en-US" sz="1800" dirty="0" err="1"/>
              <a:t>Metus</a:t>
            </a:r>
            <a:r>
              <a:rPr lang="en-US" sz="1800" dirty="0"/>
              <a:t> dictum at </a:t>
            </a:r>
            <a:r>
              <a:rPr lang="en-US" sz="1800" dirty="0" err="1"/>
              <a:t>tempor</a:t>
            </a:r>
            <a:r>
              <a:rPr lang="en-US" sz="1800" dirty="0"/>
              <a:t> </a:t>
            </a:r>
            <a:r>
              <a:rPr lang="en-US" sz="1800" dirty="0" err="1"/>
              <a:t>commodo</a:t>
            </a:r>
            <a:r>
              <a:rPr lang="en-US" sz="1800" dirty="0"/>
              <a:t> </a:t>
            </a:r>
            <a:r>
              <a:rPr lang="en-US" sz="1800" dirty="0" err="1"/>
              <a:t>ullamcorper</a:t>
            </a:r>
            <a:r>
              <a:rPr lang="en-US" sz="1800" dirty="0"/>
              <a:t> a. Nisi </a:t>
            </a:r>
            <a:r>
              <a:rPr lang="en-US" sz="1800" dirty="0" err="1"/>
              <a:t>quis</a:t>
            </a:r>
            <a:r>
              <a:rPr lang="en-US" sz="1800" dirty="0"/>
              <a:t> </a:t>
            </a:r>
            <a:r>
              <a:rPr lang="en-US" sz="1800" dirty="0" err="1"/>
              <a:t>eleifend</a:t>
            </a:r>
            <a:r>
              <a:rPr lang="en-US" sz="1800" dirty="0"/>
              <a:t> </a:t>
            </a:r>
            <a:r>
              <a:rPr lang="en-US" sz="1800" dirty="0" err="1"/>
              <a:t>quam</a:t>
            </a:r>
            <a:r>
              <a:rPr lang="en-US" sz="1800" dirty="0"/>
              <a:t> </a:t>
            </a:r>
            <a:r>
              <a:rPr lang="en-US" sz="1800" dirty="0" err="1"/>
              <a:t>adipiscing</a:t>
            </a:r>
            <a:r>
              <a:rPr lang="en-US" sz="1800" dirty="0"/>
              <a:t> vitae </a:t>
            </a:r>
            <a:r>
              <a:rPr lang="en-US" sz="1800" dirty="0" err="1"/>
              <a:t>proin</a:t>
            </a:r>
            <a:r>
              <a:rPr lang="en-US" sz="1800" dirty="0"/>
              <a:t>. Purus non </a:t>
            </a:r>
            <a:r>
              <a:rPr lang="en-US" sz="1800" dirty="0" err="1"/>
              <a:t>enim</a:t>
            </a:r>
            <a:r>
              <a:rPr lang="en-US" sz="1800" dirty="0"/>
              <a:t> </a:t>
            </a:r>
            <a:r>
              <a:rPr lang="en-US" sz="1800" dirty="0" err="1"/>
              <a:t>praesent</a:t>
            </a:r>
            <a:r>
              <a:rPr lang="en-US" sz="1800" dirty="0"/>
              <a:t> </a:t>
            </a:r>
            <a:r>
              <a:rPr lang="en-US" sz="1800" dirty="0" err="1"/>
              <a:t>elementum</a:t>
            </a:r>
            <a:r>
              <a:rPr lang="en-US" sz="1800" dirty="0"/>
              <a:t> </a:t>
            </a:r>
            <a:r>
              <a:rPr lang="en-US" sz="1800" dirty="0" err="1"/>
              <a:t>facilisis</a:t>
            </a:r>
            <a:r>
              <a:rPr lang="en-US" sz="1800" dirty="0"/>
              <a:t> </a:t>
            </a:r>
            <a:r>
              <a:rPr lang="en-US" sz="1800" dirty="0" err="1"/>
              <a:t>leo</a:t>
            </a:r>
            <a:r>
              <a:rPr lang="en-US" sz="1800" dirty="0"/>
              <a:t> </a:t>
            </a:r>
            <a:r>
              <a:rPr lang="en-US" sz="1800" dirty="0" err="1"/>
              <a:t>vel</a:t>
            </a:r>
            <a:r>
              <a:rPr lang="en-US" sz="1800" dirty="0"/>
              <a:t> </a:t>
            </a:r>
            <a:r>
              <a:rPr lang="en-US" sz="1800" dirty="0" err="1"/>
              <a:t>fringilla</a:t>
            </a:r>
            <a:r>
              <a:rPr lang="en-US" sz="1800" dirty="0"/>
              <a:t>. Nisi porta lorem </a:t>
            </a:r>
            <a:r>
              <a:rPr lang="en-US" sz="1800" dirty="0" err="1"/>
              <a:t>mollis</a:t>
            </a:r>
            <a:r>
              <a:rPr lang="en-US" sz="1800" dirty="0"/>
              <a:t> </a:t>
            </a:r>
            <a:r>
              <a:rPr lang="en-US" sz="1800" dirty="0" err="1"/>
              <a:t>aliquam</a:t>
            </a:r>
            <a:r>
              <a:rPr lang="en-US" sz="1800" dirty="0"/>
              <a:t>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porttitor</a:t>
            </a:r>
            <a:r>
              <a:rPr lang="en-US" sz="1800" dirty="0"/>
              <a:t> </a:t>
            </a:r>
            <a:r>
              <a:rPr lang="en-US" sz="1800" dirty="0" err="1"/>
              <a:t>leo</a:t>
            </a:r>
            <a:r>
              <a:rPr lang="en-US" sz="1800" dirty="0"/>
              <a:t>. </a:t>
            </a:r>
            <a:r>
              <a:rPr lang="en-US" sz="1800" dirty="0" err="1"/>
              <a:t>Ornare</a:t>
            </a:r>
            <a:r>
              <a:rPr lang="en-US" sz="1800" dirty="0"/>
              <a:t> </a:t>
            </a:r>
            <a:r>
              <a:rPr lang="en-US" sz="1800" dirty="0" err="1"/>
              <a:t>massa</a:t>
            </a:r>
            <a:r>
              <a:rPr lang="en-US" sz="1800" dirty="0"/>
              <a:t> </a:t>
            </a:r>
            <a:r>
              <a:rPr lang="en-US" sz="1800" dirty="0" err="1"/>
              <a:t>eget</a:t>
            </a:r>
            <a:r>
              <a:rPr lang="en-US" sz="1800" dirty="0"/>
              <a:t> </a:t>
            </a:r>
            <a:r>
              <a:rPr lang="en-US" sz="1800" dirty="0" err="1"/>
              <a:t>egestas</a:t>
            </a:r>
            <a:r>
              <a:rPr lang="en-US" sz="1800" dirty="0"/>
              <a:t> </a:t>
            </a:r>
            <a:r>
              <a:rPr lang="en-US" sz="1800" dirty="0" err="1"/>
              <a:t>purus</a:t>
            </a:r>
            <a:r>
              <a:rPr lang="en-US" sz="1800" dirty="0"/>
              <a:t> </a:t>
            </a:r>
            <a:r>
              <a:rPr lang="en-US" sz="1800" dirty="0" err="1"/>
              <a:t>viverra</a:t>
            </a:r>
            <a:r>
              <a:rPr lang="en-US" sz="1800" dirty="0"/>
              <a:t> </a:t>
            </a:r>
            <a:r>
              <a:rPr lang="en-US" sz="1800" dirty="0" err="1"/>
              <a:t>accumsan</a:t>
            </a:r>
            <a:r>
              <a:rPr lang="en-US" sz="1800" dirty="0"/>
              <a:t> in </a:t>
            </a:r>
            <a:r>
              <a:rPr lang="en-US" sz="1800" dirty="0" err="1"/>
              <a:t>nisl</a:t>
            </a:r>
            <a:r>
              <a:rPr lang="en-US" sz="1800" dirty="0"/>
              <a:t> nisi. </a:t>
            </a:r>
            <a:r>
              <a:rPr lang="en-US" sz="1800" dirty="0" err="1"/>
              <a:t>Mauris</a:t>
            </a:r>
            <a:r>
              <a:rPr lang="en-US" sz="1800" dirty="0"/>
              <a:t> </a:t>
            </a:r>
            <a:r>
              <a:rPr lang="en-US" sz="1800" dirty="0" err="1"/>
              <a:t>commodo</a:t>
            </a:r>
            <a:r>
              <a:rPr lang="en-US" sz="1800" dirty="0"/>
              <a:t> </a:t>
            </a:r>
            <a:r>
              <a:rPr lang="en-US" sz="1800" dirty="0" err="1"/>
              <a:t>quis</a:t>
            </a:r>
            <a:r>
              <a:rPr lang="en-US" sz="1800" dirty="0"/>
              <a:t> </a:t>
            </a:r>
            <a:r>
              <a:rPr lang="en-US" sz="1800" dirty="0" err="1"/>
              <a:t>imperdiet</a:t>
            </a:r>
            <a:r>
              <a:rPr lang="en-US" sz="1800" dirty="0"/>
              <a:t> </a:t>
            </a:r>
            <a:r>
              <a:rPr lang="en-US" sz="1800" dirty="0" err="1"/>
              <a:t>massa</a:t>
            </a:r>
            <a:r>
              <a:rPr lang="en-US" sz="1800" dirty="0"/>
              <a:t> </a:t>
            </a:r>
            <a:r>
              <a:rPr lang="en-US" sz="1800" dirty="0" err="1"/>
              <a:t>tincidunt</a:t>
            </a:r>
            <a:r>
              <a:rPr lang="en-US" sz="1800" dirty="0"/>
              <a:t> </a:t>
            </a:r>
            <a:r>
              <a:rPr lang="en-US" sz="1800" dirty="0" err="1"/>
              <a:t>nunc</a:t>
            </a:r>
            <a:r>
              <a:rPr lang="en-US" sz="1800" dirty="0"/>
              <a:t> pulvinar </a:t>
            </a:r>
            <a:r>
              <a:rPr lang="en-US" sz="1800" dirty="0" err="1"/>
              <a:t>sapien</a:t>
            </a:r>
            <a:r>
              <a:rPr lang="en-US" sz="1800" dirty="0"/>
              <a:t> et. </a:t>
            </a:r>
            <a:r>
              <a:rPr lang="en-US" sz="1800" dirty="0" err="1"/>
              <a:t>Risus</a:t>
            </a:r>
            <a:r>
              <a:rPr lang="en-US" sz="1800" dirty="0"/>
              <a:t> </a:t>
            </a:r>
            <a:r>
              <a:rPr lang="en-US" sz="1800" dirty="0" err="1"/>
              <a:t>nullam</a:t>
            </a:r>
            <a:r>
              <a:rPr lang="en-US" sz="1800" dirty="0"/>
              <a:t> </a:t>
            </a:r>
            <a:r>
              <a:rPr lang="en-US" sz="1800" dirty="0" err="1"/>
              <a:t>eget</a:t>
            </a:r>
            <a:r>
              <a:rPr lang="en-US" sz="1800" dirty="0"/>
              <a:t> </a:t>
            </a:r>
            <a:r>
              <a:rPr lang="en-US" sz="1800" dirty="0" err="1"/>
              <a:t>felis</a:t>
            </a:r>
            <a:r>
              <a:rPr lang="en-US" sz="1800" dirty="0"/>
              <a:t> </a:t>
            </a:r>
            <a:r>
              <a:rPr lang="en-US" sz="1800" dirty="0" err="1"/>
              <a:t>eget</a:t>
            </a:r>
            <a:r>
              <a:rPr lang="en-US" sz="1800" dirty="0"/>
              <a:t> </a:t>
            </a:r>
            <a:r>
              <a:rPr lang="en-US" sz="1800" dirty="0" err="1"/>
              <a:t>nunc</a:t>
            </a:r>
            <a:r>
              <a:rPr lang="en-US" sz="1800" dirty="0"/>
              <a:t> </a:t>
            </a:r>
            <a:r>
              <a:rPr lang="en-US" sz="1800" dirty="0" err="1"/>
              <a:t>lobortis</a:t>
            </a:r>
            <a:r>
              <a:rPr lang="en-US" sz="1800" dirty="0"/>
              <a:t>. Nunc </a:t>
            </a:r>
            <a:r>
              <a:rPr lang="en-US" sz="1800" dirty="0" err="1"/>
              <a:t>mattis</a:t>
            </a:r>
            <a:r>
              <a:rPr lang="en-US" sz="1800" dirty="0"/>
              <a:t> </a:t>
            </a:r>
            <a:r>
              <a:rPr lang="en-US" sz="1800" dirty="0" err="1"/>
              <a:t>enim</a:t>
            </a:r>
            <a:r>
              <a:rPr lang="en-US" sz="1800" dirty="0"/>
              <a:t>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tellus</a:t>
            </a:r>
            <a:r>
              <a:rPr lang="en-US" sz="1800" dirty="0"/>
              <a:t>. </a:t>
            </a:r>
            <a:r>
              <a:rPr lang="en-US" sz="1800" dirty="0" err="1"/>
              <a:t>Viverra</a:t>
            </a:r>
            <a:r>
              <a:rPr lang="en-US" sz="1800" dirty="0"/>
              <a:t> </a:t>
            </a:r>
            <a:r>
              <a:rPr lang="en-US" sz="1800" dirty="0" err="1"/>
              <a:t>suspendisse</a:t>
            </a:r>
            <a:r>
              <a:rPr lang="en-US" sz="1800" dirty="0"/>
              <a:t> </a:t>
            </a:r>
            <a:r>
              <a:rPr lang="en-US" sz="1800" dirty="0" err="1"/>
              <a:t>potenti</a:t>
            </a:r>
            <a:r>
              <a:rPr lang="en-US" sz="1800" dirty="0"/>
              <a:t> </a:t>
            </a:r>
            <a:r>
              <a:rPr lang="en-US" sz="1800" dirty="0" err="1"/>
              <a:t>nullam</a:t>
            </a:r>
            <a:r>
              <a:rPr lang="en-US" sz="1800" dirty="0"/>
              <a:t> ac. </a:t>
            </a:r>
            <a:r>
              <a:rPr lang="en-US" sz="1800" dirty="0" err="1"/>
              <a:t>Sed</a:t>
            </a:r>
            <a:r>
              <a:rPr lang="en-US" sz="1800" dirty="0"/>
              <a:t> </a:t>
            </a:r>
            <a:r>
              <a:rPr lang="en-US" sz="1800" dirty="0" err="1"/>
              <a:t>euismod</a:t>
            </a:r>
            <a:r>
              <a:rPr lang="en-US" sz="1800" dirty="0"/>
              <a:t> nisi porta lorem </a:t>
            </a:r>
            <a:r>
              <a:rPr lang="en-US" sz="1800" dirty="0" err="1"/>
              <a:t>mollis</a:t>
            </a:r>
            <a:r>
              <a:rPr lang="en-US" sz="1800" dirty="0"/>
              <a:t> </a:t>
            </a:r>
            <a:r>
              <a:rPr lang="en-US" sz="1800" dirty="0" err="1"/>
              <a:t>aliquam</a:t>
            </a:r>
            <a:r>
              <a:rPr lang="en-US" sz="1800" dirty="0"/>
              <a:t>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porttitor</a:t>
            </a:r>
            <a:r>
              <a:rPr lang="en-US" sz="1800" dirty="0"/>
              <a:t> </a:t>
            </a:r>
            <a:r>
              <a:rPr lang="en-US" sz="1800" dirty="0" err="1"/>
              <a:t>leo</a:t>
            </a:r>
            <a:r>
              <a:rPr lang="en-US" sz="1800" dirty="0"/>
              <a:t>. </a:t>
            </a:r>
            <a:r>
              <a:rPr lang="en-US" sz="1800" dirty="0" err="1"/>
              <a:t>Ornare</a:t>
            </a:r>
            <a:r>
              <a:rPr lang="en-US" sz="1800" dirty="0"/>
              <a:t> </a:t>
            </a:r>
            <a:r>
              <a:rPr lang="en-US" sz="1800" dirty="0" err="1"/>
              <a:t>suspendisse</a:t>
            </a:r>
            <a:r>
              <a:rPr lang="en-US" sz="1800" dirty="0"/>
              <a:t> </a:t>
            </a:r>
            <a:r>
              <a:rPr lang="en-US" sz="1800" dirty="0" err="1"/>
              <a:t>sed</a:t>
            </a:r>
            <a:r>
              <a:rPr lang="en-US" sz="1800" dirty="0"/>
              <a:t> nisi </a:t>
            </a:r>
            <a:r>
              <a:rPr lang="en-US" sz="1800" dirty="0" err="1"/>
              <a:t>lacus</a:t>
            </a:r>
            <a:r>
              <a:rPr lang="en-US" sz="1800" dirty="0"/>
              <a:t> </a:t>
            </a:r>
            <a:r>
              <a:rPr lang="en-US" sz="1800" dirty="0" err="1"/>
              <a:t>sed</a:t>
            </a:r>
            <a:r>
              <a:rPr lang="en-US" sz="1800" dirty="0"/>
              <a:t> </a:t>
            </a:r>
            <a:r>
              <a:rPr lang="en-US" sz="1800" dirty="0" err="1"/>
              <a:t>viverra</a:t>
            </a:r>
            <a:r>
              <a:rPr lang="en-US" sz="1800" dirty="0"/>
              <a:t> </a:t>
            </a:r>
            <a:r>
              <a:rPr lang="en-US" sz="1800" dirty="0" err="1"/>
              <a:t>tellus</a:t>
            </a:r>
            <a:r>
              <a:rPr lang="en-US" sz="1800" dirty="0"/>
              <a:t>. </a:t>
            </a:r>
            <a:r>
              <a:rPr lang="en-US" sz="1800" dirty="0" err="1"/>
              <a:t>Tempor</a:t>
            </a:r>
            <a:r>
              <a:rPr lang="en-US" sz="1800" dirty="0"/>
              <a:t> </a:t>
            </a:r>
            <a:r>
              <a:rPr lang="en-US" sz="1800" dirty="0" err="1"/>
              <a:t>commodo</a:t>
            </a:r>
            <a:r>
              <a:rPr lang="en-US" sz="1800" dirty="0"/>
              <a:t> </a:t>
            </a:r>
            <a:r>
              <a:rPr lang="en-US" sz="1800" dirty="0" err="1"/>
              <a:t>ullamcorper</a:t>
            </a:r>
            <a:r>
              <a:rPr lang="en-US" sz="1800" dirty="0"/>
              <a:t> a </a:t>
            </a:r>
            <a:r>
              <a:rPr lang="en-US" sz="1800" dirty="0" err="1"/>
              <a:t>lacus</a:t>
            </a:r>
            <a:r>
              <a:rPr lang="en-US" sz="1800" dirty="0"/>
              <a:t>. </a:t>
            </a:r>
            <a:r>
              <a:rPr lang="en-US" sz="1800" dirty="0" err="1"/>
              <a:t>Vel</a:t>
            </a:r>
            <a:r>
              <a:rPr lang="en-US" sz="1800" dirty="0"/>
              <a:t> </a:t>
            </a:r>
            <a:r>
              <a:rPr lang="en-US" sz="1800" dirty="0" err="1"/>
              <a:t>turpis</a:t>
            </a:r>
            <a:r>
              <a:rPr lang="en-US" sz="1800" dirty="0"/>
              <a:t> </a:t>
            </a:r>
            <a:r>
              <a:rPr lang="en-US" sz="1800" dirty="0" err="1"/>
              <a:t>nunc</a:t>
            </a:r>
            <a:r>
              <a:rPr lang="en-US" sz="1800" dirty="0"/>
              <a:t> </a:t>
            </a:r>
            <a:r>
              <a:rPr lang="en-US" sz="1800" dirty="0" err="1"/>
              <a:t>eget</a:t>
            </a:r>
            <a:r>
              <a:rPr lang="en-US" sz="1800" dirty="0"/>
              <a:t> lorem dolor.</a:t>
            </a:r>
          </a:p>
          <a:p>
            <a:pPr marL="0" indent="0" defTabSz="914400">
              <a:buClrTx/>
              <a:buNone/>
            </a:pPr>
            <a:endParaRPr lang="en-US" sz="1800" dirty="0"/>
          </a:p>
        </p:txBody>
      </p:sp>
      <p:sp>
        <p:nvSpPr>
          <p:cNvPr id="63" name="Text Placeholder 6">
            <a:extLst>
              <a:ext uri="{FF2B5EF4-FFF2-40B4-BE49-F238E27FC236}">
                <a16:creationId xmlns:a16="http://schemas.microsoft.com/office/drawing/2014/main" id="{4D017B04-E0A8-F84D-B977-546FB602BAA4}"/>
              </a:ext>
            </a:extLst>
          </p:cNvPr>
          <p:cNvSpPr txBox="1">
            <a:spLocks/>
          </p:cNvSpPr>
          <p:nvPr/>
        </p:nvSpPr>
        <p:spPr>
          <a:xfrm>
            <a:off x="30003750" y="14576755"/>
            <a:ext cx="12801600" cy="1219200"/>
          </a:xfrm>
          <a:prstGeom prst="rect">
            <a:avLst/>
          </a:prstGeom>
          <a:solidFill>
            <a:srgbClr val="D02E2C"/>
          </a:solidFill>
        </p:spPr>
        <p:txBody>
          <a:bodyPr lIns="365760" anchor="ctr">
            <a:norm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5000" b="1" dirty="0"/>
              <a:t>TOPIC</a:t>
            </a:r>
          </a:p>
        </p:txBody>
      </p:sp>
      <p:sp>
        <p:nvSpPr>
          <p:cNvPr id="64" name="Content Placeholder 17">
            <a:extLst>
              <a:ext uri="{FF2B5EF4-FFF2-40B4-BE49-F238E27FC236}">
                <a16:creationId xmlns:a16="http://schemas.microsoft.com/office/drawing/2014/main" id="{6B7AB129-AE78-3749-BD0B-2A0510818A51}"/>
              </a:ext>
            </a:extLst>
          </p:cNvPr>
          <p:cNvSpPr txBox="1">
            <a:spLocks/>
          </p:cNvSpPr>
          <p:nvPr/>
        </p:nvSpPr>
        <p:spPr>
          <a:xfrm>
            <a:off x="30003750" y="16067228"/>
            <a:ext cx="12801600" cy="4808260"/>
          </a:xfrm>
          <a:prstGeom prst="rect">
            <a:avLst/>
          </a:prstGeom>
        </p:spPr>
        <p:txBody>
          <a:bodyPr lIns="91440" tIns="182880">
            <a:normAutofit/>
          </a:bodyPr>
          <a:lstStyle>
            <a:lvl1pPr marL="45720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endParaRPr lang="en-US" sz="2400" dirty="0"/>
          </a:p>
        </p:txBody>
      </p:sp>
      <p:sp>
        <p:nvSpPr>
          <p:cNvPr id="65" name="Text Placeholder 6">
            <a:extLst>
              <a:ext uri="{FF2B5EF4-FFF2-40B4-BE49-F238E27FC236}">
                <a16:creationId xmlns:a16="http://schemas.microsoft.com/office/drawing/2014/main" id="{4E825483-C14A-3849-A0E4-A0EA8122CB04}"/>
              </a:ext>
            </a:extLst>
          </p:cNvPr>
          <p:cNvSpPr txBox="1">
            <a:spLocks/>
          </p:cNvSpPr>
          <p:nvPr/>
        </p:nvSpPr>
        <p:spPr>
          <a:xfrm>
            <a:off x="30003750" y="5929025"/>
            <a:ext cx="12801600" cy="1219200"/>
          </a:xfrm>
          <a:prstGeom prst="rect">
            <a:avLst/>
          </a:prstGeom>
          <a:solidFill>
            <a:srgbClr val="D02E2C"/>
          </a:solidFill>
        </p:spPr>
        <p:txBody>
          <a:bodyPr lIns="365760" anchor="ctr">
            <a:norm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5000" b="1" dirty="0"/>
              <a:t>TOPIC</a:t>
            </a:r>
          </a:p>
        </p:txBody>
      </p:sp>
      <p:sp>
        <p:nvSpPr>
          <p:cNvPr id="66" name="Content Placeholder 17">
            <a:extLst>
              <a:ext uri="{FF2B5EF4-FFF2-40B4-BE49-F238E27FC236}">
                <a16:creationId xmlns:a16="http://schemas.microsoft.com/office/drawing/2014/main" id="{06B7FBF9-D3CA-5F47-BB32-254A8AABC031}"/>
              </a:ext>
            </a:extLst>
          </p:cNvPr>
          <p:cNvSpPr txBox="1">
            <a:spLocks/>
          </p:cNvSpPr>
          <p:nvPr/>
        </p:nvSpPr>
        <p:spPr>
          <a:xfrm>
            <a:off x="32918400" y="7419497"/>
            <a:ext cx="9886950" cy="6722405"/>
          </a:xfrm>
          <a:prstGeom prst="rect">
            <a:avLst/>
          </a:prstGeom>
        </p:spPr>
        <p:txBody>
          <a:bodyPr lIns="91440" tIns="182880">
            <a:normAutofit/>
          </a:bodyPr>
          <a:lstStyle>
            <a:lvl1pPr marL="45720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endParaRPr lang="en-US" sz="2400" dirty="0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869244E1-E6F2-C243-99AA-2247A7897A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5" t="6826" r="10705" b="11829"/>
          <a:stretch/>
        </p:blipFill>
        <p:spPr>
          <a:xfrm>
            <a:off x="1158240" y="5929025"/>
            <a:ext cx="12801600" cy="8244175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rgbClr val="1A1919"/>
            </a:solidFill>
          </a:ln>
        </p:spPr>
      </p:pic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2E1F78C5-990E-7740-B5A9-F140B0F68BA4}"/>
              </a:ext>
            </a:extLst>
          </p:cNvPr>
          <p:cNvSpPr txBox="1">
            <a:spLocks/>
          </p:cNvSpPr>
          <p:nvPr/>
        </p:nvSpPr>
        <p:spPr bwMode="auto">
          <a:xfrm>
            <a:off x="1158240" y="3730543"/>
            <a:ext cx="41977586" cy="112430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 dirty="0"/>
              <a:t>STUDENT AND PROFESSOR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FBED2EB-094E-1040-B680-5753AFE3AF47}"/>
              </a:ext>
            </a:extLst>
          </p:cNvPr>
          <p:cNvSpPr/>
          <p:nvPr/>
        </p:nvSpPr>
        <p:spPr>
          <a:xfrm>
            <a:off x="30003750" y="7419497"/>
            <a:ext cx="2750527" cy="1841734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rgbClr val="1A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sz="6000" dirty="0" err="1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34398D5-4039-6247-BD41-B7A1089198E5}"/>
              </a:ext>
            </a:extLst>
          </p:cNvPr>
          <p:cNvSpPr/>
          <p:nvPr/>
        </p:nvSpPr>
        <p:spPr>
          <a:xfrm>
            <a:off x="30003749" y="9696084"/>
            <a:ext cx="2750527" cy="1841734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rgbClr val="1A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sz="6000" dirty="0" err="1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246E99C-7CA4-9140-A003-A525A7320B24}"/>
              </a:ext>
            </a:extLst>
          </p:cNvPr>
          <p:cNvSpPr/>
          <p:nvPr/>
        </p:nvSpPr>
        <p:spPr>
          <a:xfrm>
            <a:off x="30003748" y="12136419"/>
            <a:ext cx="2750527" cy="1841734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rgbClr val="1A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sz="6000" dirty="0" err="1"/>
          </a:p>
        </p:txBody>
      </p:sp>
      <p:sp>
        <p:nvSpPr>
          <p:cNvPr id="25" name="Title 5">
            <a:extLst>
              <a:ext uri="{FF2B5EF4-FFF2-40B4-BE49-F238E27FC236}">
                <a16:creationId xmlns:a16="http://schemas.microsoft.com/office/drawing/2014/main" id="{E64C0ADA-53D7-E14A-951D-D621A680232D}"/>
              </a:ext>
            </a:extLst>
          </p:cNvPr>
          <p:cNvSpPr txBox="1">
            <a:spLocks/>
          </p:cNvSpPr>
          <p:nvPr/>
        </p:nvSpPr>
        <p:spPr>
          <a:xfrm>
            <a:off x="1158240" y="0"/>
            <a:ext cx="41977586" cy="3459270"/>
          </a:xfrm>
          <a:prstGeom prst="rect">
            <a:avLst/>
          </a:prstGeom>
        </p:spPr>
        <p:txBody>
          <a:bodyPr wrap="square" anchor="ctr">
            <a:normAutofit/>
          </a:bodyPr>
          <a:lstStyle>
            <a:lvl1pPr algn="ctr" defTabSz="43891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5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8500" dirty="0"/>
              <a:t>TITLE – Line 1</a:t>
            </a:r>
          </a:p>
          <a:p>
            <a:r>
              <a:rPr lang="en-US" sz="8500" dirty="0"/>
              <a:t>TITLE – Line 2 (Optional)</a:t>
            </a:r>
          </a:p>
        </p:txBody>
      </p:sp>
    </p:spTree>
    <p:extLst>
      <p:ext uri="{BB962C8B-B14F-4D97-AF65-F5344CB8AC3E}">
        <p14:creationId xmlns:p14="http://schemas.microsoft.com/office/powerpoint/2010/main" val="3208734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 Placeholder 6">
            <a:extLst>
              <a:ext uri="{FF2B5EF4-FFF2-40B4-BE49-F238E27FC236}">
                <a16:creationId xmlns:a16="http://schemas.microsoft.com/office/drawing/2014/main" id="{57A5B491-FDF2-8E4C-B8A0-1D9E8B97EBC0}"/>
              </a:ext>
            </a:extLst>
          </p:cNvPr>
          <p:cNvSpPr txBox="1">
            <a:spLocks/>
          </p:cNvSpPr>
          <p:nvPr/>
        </p:nvSpPr>
        <p:spPr>
          <a:xfrm>
            <a:off x="1143000" y="14787068"/>
            <a:ext cx="12801600" cy="1280160"/>
          </a:xfrm>
          <a:prstGeom prst="rect">
            <a:avLst/>
          </a:prstGeom>
          <a:solidFill>
            <a:srgbClr val="D02E2C"/>
          </a:solidFill>
        </p:spPr>
        <p:txBody>
          <a:bodyPr lIns="365760" anchor="ctr">
            <a:norm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5000" b="1" dirty="0"/>
              <a:t>INTRODUCTION</a:t>
            </a:r>
          </a:p>
        </p:txBody>
      </p:sp>
      <p:sp>
        <p:nvSpPr>
          <p:cNvPr id="54" name="Text Placeholder 8">
            <a:extLst>
              <a:ext uri="{FF2B5EF4-FFF2-40B4-BE49-F238E27FC236}">
                <a16:creationId xmlns:a16="http://schemas.microsoft.com/office/drawing/2014/main" id="{F2ABBB73-93DD-934B-88F4-26A7F60211FC}"/>
              </a:ext>
            </a:extLst>
          </p:cNvPr>
          <p:cNvSpPr txBox="1">
            <a:spLocks/>
          </p:cNvSpPr>
          <p:nvPr/>
        </p:nvSpPr>
        <p:spPr bwMode="ltGray">
          <a:xfrm>
            <a:off x="1143000" y="16231819"/>
            <a:ext cx="12801600" cy="8689183"/>
          </a:xfrm>
          <a:prstGeom prst="rect">
            <a:avLst/>
          </a:prstGeom>
          <a:solidFill>
            <a:schemeClr val="bg1"/>
          </a:solidFill>
        </p:spPr>
        <p:txBody>
          <a:bodyPr lIns="365760" rIns="365760" anchor="t">
            <a:normAutofit/>
          </a:bodyPr>
          <a:lstStyle>
            <a:lvl1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5715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5715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prstClr val="white">
                  <a:lumMod val="65000"/>
                </a:prstClr>
              </a:buClr>
            </a:pPr>
            <a:r>
              <a:rPr lang="en-US" sz="3200" dirty="0"/>
              <a:t>Lorem ipsum dolor sit </a:t>
            </a:r>
            <a:r>
              <a:rPr lang="en-US" sz="3200" dirty="0" err="1"/>
              <a:t>amet</a:t>
            </a:r>
            <a:r>
              <a:rPr lang="en-US" sz="3200" dirty="0"/>
              <a:t>, </a:t>
            </a:r>
            <a:r>
              <a:rPr lang="en-US" sz="3200" dirty="0" err="1"/>
              <a:t>consectetur</a:t>
            </a:r>
            <a:r>
              <a:rPr lang="en-US" sz="3200" dirty="0"/>
              <a:t> </a:t>
            </a:r>
            <a:r>
              <a:rPr lang="en-US" sz="3200" dirty="0" err="1"/>
              <a:t>adipiscing</a:t>
            </a:r>
            <a:r>
              <a:rPr lang="en-US" sz="3200" dirty="0"/>
              <a:t> </a:t>
            </a:r>
            <a:r>
              <a:rPr lang="en-US" sz="3200" dirty="0" err="1"/>
              <a:t>elit</a:t>
            </a:r>
            <a:r>
              <a:rPr lang="en-US" sz="3200" dirty="0"/>
              <a:t>, </a:t>
            </a:r>
            <a:r>
              <a:rPr lang="en-US" sz="3200" dirty="0" err="1"/>
              <a:t>sed</a:t>
            </a:r>
            <a:r>
              <a:rPr lang="en-US" sz="3200" dirty="0"/>
              <a:t> do </a:t>
            </a:r>
            <a:r>
              <a:rPr lang="en-US" sz="3200" dirty="0" err="1"/>
              <a:t>eiusmod</a:t>
            </a:r>
            <a:r>
              <a:rPr lang="en-US" sz="3200" dirty="0"/>
              <a:t> </a:t>
            </a:r>
            <a:r>
              <a:rPr lang="en-US" sz="3200" dirty="0" err="1"/>
              <a:t>tempor</a:t>
            </a:r>
            <a:r>
              <a:rPr lang="en-US" sz="3200" dirty="0"/>
              <a:t> </a:t>
            </a:r>
            <a:r>
              <a:rPr lang="en-US" sz="3200" dirty="0" err="1"/>
              <a:t>incididunt</a:t>
            </a:r>
            <a:r>
              <a:rPr lang="en-US" sz="3200" dirty="0"/>
              <a:t> </a:t>
            </a:r>
            <a:r>
              <a:rPr lang="en-US" sz="3200" dirty="0" err="1"/>
              <a:t>ut</a:t>
            </a:r>
            <a:r>
              <a:rPr lang="en-US" sz="3200" dirty="0"/>
              <a:t> </a:t>
            </a:r>
            <a:r>
              <a:rPr lang="en-US" sz="3200" dirty="0" err="1"/>
              <a:t>labore</a:t>
            </a:r>
            <a:r>
              <a:rPr lang="en-US" sz="3200" dirty="0"/>
              <a:t> et dolore magna </a:t>
            </a:r>
            <a:r>
              <a:rPr lang="en-US" sz="3200" dirty="0" err="1"/>
              <a:t>aliqua</a:t>
            </a:r>
            <a:r>
              <a:rPr lang="en-US" sz="3200" dirty="0"/>
              <a:t>. </a:t>
            </a:r>
            <a:r>
              <a:rPr lang="en-US" sz="3200" dirty="0" err="1"/>
              <a:t>Metus</a:t>
            </a:r>
            <a:r>
              <a:rPr lang="en-US" sz="3200" dirty="0"/>
              <a:t> dictum at </a:t>
            </a:r>
            <a:r>
              <a:rPr lang="en-US" sz="3200" dirty="0" err="1"/>
              <a:t>tempor</a:t>
            </a:r>
            <a:r>
              <a:rPr lang="en-US" sz="3200" dirty="0"/>
              <a:t> </a:t>
            </a:r>
            <a:r>
              <a:rPr lang="en-US" sz="3200" dirty="0" err="1"/>
              <a:t>commodo</a:t>
            </a:r>
            <a:r>
              <a:rPr lang="en-US" sz="3200" dirty="0"/>
              <a:t> </a:t>
            </a:r>
            <a:r>
              <a:rPr lang="en-US" sz="3200" dirty="0" err="1"/>
              <a:t>ullamcorper</a:t>
            </a:r>
            <a:r>
              <a:rPr lang="en-US" sz="3200" dirty="0"/>
              <a:t> a. Nisi </a:t>
            </a:r>
            <a:r>
              <a:rPr lang="en-US" sz="3200" dirty="0" err="1"/>
              <a:t>quis</a:t>
            </a:r>
            <a:r>
              <a:rPr lang="en-US" sz="3200" dirty="0"/>
              <a:t> </a:t>
            </a:r>
            <a:r>
              <a:rPr lang="en-US" sz="3200" dirty="0" err="1"/>
              <a:t>eleifend</a:t>
            </a:r>
            <a:r>
              <a:rPr lang="en-US" sz="3200" dirty="0"/>
              <a:t> </a:t>
            </a:r>
            <a:r>
              <a:rPr lang="en-US" sz="3200" dirty="0" err="1"/>
              <a:t>quam</a:t>
            </a:r>
            <a:r>
              <a:rPr lang="en-US" sz="3200" dirty="0"/>
              <a:t> </a:t>
            </a:r>
            <a:r>
              <a:rPr lang="en-US" sz="3200" dirty="0" err="1"/>
              <a:t>adipiscing</a:t>
            </a:r>
            <a:r>
              <a:rPr lang="en-US" sz="3200" dirty="0"/>
              <a:t> vitae </a:t>
            </a:r>
            <a:r>
              <a:rPr lang="en-US" sz="3200" dirty="0" err="1"/>
              <a:t>proin</a:t>
            </a:r>
            <a:r>
              <a:rPr lang="en-US" sz="3200" dirty="0"/>
              <a:t>. Purus non </a:t>
            </a:r>
            <a:r>
              <a:rPr lang="en-US" sz="3200" dirty="0" err="1"/>
              <a:t>enim</a:t>
            </a:r>
            <a:r>
              <a:rPr lang="en-US" sz="3200" dirty="0"/>
              <a:t> </a:t>
            </a:r>
            <a:r>
              <a:rPr lang="en-US" sz="3200" dirty="0" err="1"/>
              <a:t>praesent</a:t>
            </a:r>
            <a:r>
              <a:rPr lang="en-US" sz="3200" dirty="0"/>
              <a:t> </a:t>
            </a:r>
            <a:r>
              <a:rPr lang="en-US" sz="3200" dirty="0" err="1"/>
              <a:t>elementum</a:t>
            </a:r>
            <a:r>
              <a:rPr lang="en-US" sz="3200" dirty="0"/>
              <a:t> </a:t>
            </a:r>
            <a:r>
              <a:rPr lang="en-US" sz="3200" dirty="0" err="1"/>
              <a:t>facilisis</a:t>
            </a:r>
            <a:r>
              <a:rPr lang="en-US" sz="3200" dirty="0"/>
              <a:t> </a:t>
            </a:r>
            <a:r>
              <a:rPr lang="en-US" sz="3200" dirty="0" err="1"/>
              <a:t>leo</a:t>
            </a:r>
            <a:r>
              <a:rPr lang="en-US" sz="3200" dirty="0"/>
              <a:t> </a:t>
            </a:r>
            <a:r>
              <a:rPr lang="en-US" sz="3200" dirty="0" err="1"/>
              <a:t>vel</a:t>
            </a:r>
            <a:r>
              <a:rPr lang="en-US" sz="3200" dirty="0"/>
              <a:t> </a:t>
            </a:r>
            <a:r>
              <a:rPr lang="en-US" sz="3200" dirty="0" err="1"/>
              <a:t>fringilla</a:t>
            </a:r>
            <a:r>
              <a:rPr lang="en-US" sz="3200" dirty="0"/>
              <a:t>. Nisi porta lorem </a:t>
            </a:r>
            <a:r>
              <a:rPr lang="en-US" sz="3200" dirty="0" err="1"/>
              <a:t>mollis</a:t>
            </a:r>
            <a:r>
              <a:rPr lang="en-US" sz="3200" dirty="0"/>
              <a:t> </a:t>
            </a:r>
            <a:r>
              <a:rPr lang="en-US" sz="3200" dirty="0" err="1"/>
              <a:t>aliquam</a:t>
            </a:r>
            <a:r>
              <a:rPr lang="en-US" sz="3200" dirty="0"/>
              <a:t> </a:t>
            </a:r>
            <a:r>
              <a:rPr lang="en-US" sz="3200" dirty="0" err="1"/>
              <a:t>ut</a:t>
            </a:r>
            <a:r>
              <a:rPr lang="en-US" sz="3200" dirty="0"/>
              <a:t> </a:t>
            </a:r>
            <a:r>
              <a:rPr lang="en-US" sz="3200" dirty="0" err="1"/>
              <a:t>porttitor</a:t>
            </a:r>
            <a:r>
              <a:rPr lang="en-US" sz="3200" dirty="0"/>
              <a:t> </a:t>
            </a:r>
            <a:r>
              <a:rPr lang="en-US" sz="3200" dirty="0" err="1"/>
              <a:t>leo</a:t>
            </a:r>
            <a:r>
              <a:rPr lang="en-US" sz="3200" dirty="0"/>
              <a:t>. </a:t>
            </a:r>
            <a:r>
              <a:rPr lang="en-US" sz="3200" dirty="0" err="1"/>
              <a:t>Ornare</a:t>
            </a:r>
            <a:r>
              <a:rPr lang="en-US" sz="3200" dirty="0"/>
              <a:t> </a:t>
            </a:r>
            <a:r>
              <a:rPr lang="en-US" sz="3200" dirty="0" err="1"/>
              <a:t>massa</a:t>
            </a:r>
            <a:r>
              <a:rPr lang="en-US" sz="3200" dirty="0"/>
              <a:t> </a:t>
            </a:r>
            <a:r>
              <a:rPr lang="en-US" sz="3200" dirty="0" err="1"/>
              <a:t>eget</a:t>
            </a:r>
            <a:r>
              <a:rPr lang="en-US" sz="3200" dirty="0"/>
              <a:t> </a:t>
            </a:r>
            <a:r>
              <a:rPr lang="en-US" sz="3200" dirty="0" err="1"/>
              <a:t>egestas</a:t>
            </a:r>
            <a:r>
              <a:rPr lang="en-US" sz="3200" dirty="0"/>
              <a:t> </a:t>
            </a:r>
            <a:r>
              <a:rPr lang="en-US" sz="3200" dirty="0" err="1"/>
              <a:t>purus</a:t>
            </a:r>
            <a:r>
              <a:rPr lang="en-US" sz="3200" dirty="0"/>
              <a:t> </a:t>
            </a:r>
            <a:r>
              <a:rPr lang="en-US" sz="3200" dirty="0" err="1"/>
              <a:t>viverra</a:t>
            </a:r>
            <a:r>
              <a:rPr lang="en-US" sz="3200" dirty="0"/>
              <a:t> </a:t>
            </a:r>
            <a:r>
              <a:rPr lang="en-US" sz="3200" dirty="0" err="1"/>
              <a:t>accumsan</a:t>
            </a:r>
            <a:r>
              <a:rPr lang="en-US" sz="3200" dirty="0"/>
              <a:t> in </a:t>
            </a:r>
            <a:r>
              <a:rPr lang="en-US" sz="3200" dirty="0" err="1"/>
              <a:t>nisl</a:t>
            </a:r>
            <a:r>
              <a:rPr lang="en-US" sz="3200" dirty="0"/>
              <a:t> nisi. </a:t>
            </a:r>
            <a:r>
              <a:rPr lang="en-US" sz="3200" dirty="0" err="1"/>
              <a:t>Mauris</a:t>
            </a:r>
            <a:r>
              <a:rPr lang="en-US" sz="3200" dirty="0"/>
              <a:t> </a:t>
            </a:r>
            <a:r>
              <a:rPr lang="en-US" sz="3200" dirty="0" err="1"/>
              <a:t>commodo</a:t>
            </a:r>
            <a:r>
              <a:rPr lang="en-US" sz="3200" dirty="0"/>
              <a:t> </a:t>
            </a:r>
            <a:r>
              <a:rPr lang="en-US" sz="3200" dirty="0" err="1"/>
              <a:t>quis</a:t>
            </a:r>
            <a:r>
              <a:rPr lang="en-US" sz="3200" dirty="0"/>
              <a:t> </a:t>
            </a:r>
            <a:r>
              <a:rPr lang="en-US" sz="3200" dirty="0" err="1"/>
              <a:t>imperdiet</a:t>
            </a:r>
            <a:r>
              <a:rPr lang="en-US" sz="3200" dirty="0"/>
              <a:t> </a:t>
            </a:r>
            <a:r>
              <a:rPr lang="en-US" sz="3200" dirty="0" err="1"/>
              <a:t>massa</a:t>
            </a:r>
            <a:r>
              <a:rPr lang="en-US" sz="3200" dirty="0"/>
              <a:t> </a:t>
            </a:r>
            <a:r>
              <a:rPr lang="en-US" sz="3200" dirty="0" err="1"/>
              <a:t>tincidunt</a:t>
            </a:r>
            <a:r>
              <a:rPr lang="en-US" sz="3200" dirty="0"/>
              <a:t> </a:t>
            </a:r>
            <a:r>
              <a:rPr lang="en-US" sz="3200" dirty="0" err="1"/>
              <a:t>nunc</a:t>
            </a:r>
            <a:r>
              <a:rPr lang="en-US" sz="3200" dirty="0"/>
              <a:t> pulvinar </a:t>
            </a:r>
            <a:r>
              <a:rPr lang="en-US" sz="3200" dirty="0" err="1"/>
              <a:t>sapien</a:t>
            </a:r>
            <a:r>
              <a:rPr lang="en-US" sz="3200" dirty="0"/>
              <a:t> et. </a:t>
            </a:r>
            <a:r>
              <a:rPr lang="en-US" sz="3200" dirty="0" err="1"/>
              <a:t>Risus</a:t>
            </a:r>
            <a:r>
              <a:rPr lang="en-US" sz="3200" dirty="0"/>
              <a:t> </a:t>
            </a:r>
            <a:r>
              <a:rPr lang="en-US" sz="3200" dirty="0" err="1"/>
              <a:t>nullam</a:t>
            </a:r>
            <a:r>
              <a:rPr lang="en-US" sz="3200" dirty="0"/>
              <a:t> </a:t>
            </a:r>
            <a:r>
              <a:rPr lang="en-US" sz="3200" dirty="0" err="1"/>
              <a:t>eget</a:t>
            </a:r>
            <a:r>
              <a:rPr lang="en-US" sz="3200" dirty="0"/>
              <a:t> </a:t>
            </a:r>
            <a:r>
              <a:rPr lang="en-US" sz="3200" dirty="0" err="1"/>
              <a:t>felis</a:t>
            </a:r>
            <a:r>
              <a:rPr lang="en-US" sz="3200" dirty="0"/>
              <a:t> </a:t>
            </a:r>
            <a:r>
              <a:rPr lang="en-US" sz="3200" dirty="0" err="1"/>
              <a:t>eget</a:t>
            </a:r>
            <a:r>
              <a:rPr lang="en-US" sz="3200" dirty="0"/>
              <a:t> </a:t>
            </a:r>
            <a:r>
              <a:rPr lang="en-US" sz="3200" dirty="0" err="1"/>
              <a:t>nunc</a:t>
            </a:r>
            <a:r>
              <a:rPr lang="en-US" sz="3200" dirty="0"/>
              <a:t> </a:t>
            </a:r>
            <a:r>
              <a:rPr lang="en-US" sz="3200" dirty="0" err="1"/>
              <a:t>lobortis</a:t>
            </a:r>
            <a:r>
              <a:rPr lang="en-US" sz="3200" dirty="0"/>
              <a:t>. Nunc </a:t>
            </a:r>
            <a:r>
              <a:rPr lang="en-US" sz="3200" dirty="0" err="1"/>
              <a:t>mattis</a:t>
            </a:r>
            <a:r>
              <a:rPr lang="en-US" sz="3200" dirty="0"/>
              <a:t> </a:t>
            </a:r>
            <a:r>
              <a:rPr lang="en-US" sz="3200" dirty="0" err="1"/>
              <a:t>enim</a:t>
            </a:r>
            <a:r>
              <a:rPr lang="en-US" sz="3200" dirty="0"/>
              <a:t> </a:t>
            </a:r>
            <a:r>
              <a:rPr lang="en-US" sz="3200" dirty="0" err="1"/>
              <a:t>ut</a:t>
            </a:r>
            <a:r>
              <a:rPr lang="en-US" sz="3200" dirty="0"/>
              <a:t> </a:t>
            </a:r>
            <a:r>
              <a:rPr lang="en-US" sz="3200" dirty="0" err="1"/>
              <a:t>tellus</a:t>
            </a:r>
            <a:r>
              <a:rPr lang="en-US" sz="3200" dirty="0"/>
              <a:t>. </a:t>
            </a:r>
            <a:r>
              <a:rPr lang="en-US" sz="3200" dirty="0" err="1"/>
              <a:t>Viverra</a:t>
            </a:r>
            <a:r>
              <a:rPr lang="en-US" sz="3200" dirty="0"/>
              <a:t> </a:t>
            </a:r>
            <a:r>
              <a:rPr lang="en-US" sz="3200" dirty="0" err="1"/>
              <a:t>suspendisse</a:t>
            </a:r>
            <a:r>
              <a:rPr lang="en-US" sz="3200" dirty="0"/>
              <a:t> </a:t>
            </a:r>
            <a:r>
              <a:rPr lang="en-US" sz="3200" dirty="0" err="1"/>
              <a:t>potenti</a:t>
            </a:r>
            <a:r>
              <a:rPr lang="en-US" sz="3200" dirty="0"/>
              <a:t> </a:t>
            </a:r>
            <a:r>
              <a:rPr lang="en-US" sz="3200" dirty="0" err="1"/>
              <a:t>nullam</a:t>
            </a:r>
            <a:r>
              <a:rPr lang="en-US" sz="3200" dirty="0"/>
              <a:t> ac. </a:t>
            </a:r>
            <a:r>
              <a:rPr lang="en-US" sz="3200" dirty="0" err="1"/>
              <a:t>Sed</a:t>
            </a:r>
            <a:r>
              <a:rPr lang="en-US" sz="3200" dirty="0"/>
              <a:t> </a:t>
            </a:r>
            <a:r>
              <a:rPr lang="en-US" sz="3200" dirty="0" err="1"/>
              <a:t>euismod</a:t>
            </a:r>
            <a:r>
              <a:rPr lang="en-US" sz="3200" dirty="0"/>
              <a:t> nisi porta lorem </a:t>
            </a:r>
            <a:r>
              <a:rPr lang="en-US" sz="3200" dirty="0" err="1"/>
              <a:t>mollis</a:t>
            </a:r>
            <a:r>
              <a:rPr lang="en-US" sz="3200" dirty="0"/>
              <a:t> </a:t>
            </a:r>
            <a:r>
              <a:rPr lang="en-US" sz="3200" dirty="0" err="1"/>
              <a:t>aliquam</a:t>
            </a:r>
            <a:r>
              <a:rPr lang="en-US" sz="3200" dirty="0"/>
              <a:t> </a:t>
            </a:r>
            <a:r>
              <a:rPr lang="en-US" sz="3200" dirty="0" err="1"/>
              <a:t>ut</a:t>
            </a:r>
            <a:r>
              <a:rPr lang="en-US" sz="3200" dirty="0"/>
              <a:t> </a:t>
            </a:r>
            <a:r>
              <a:rPr lang="en-US" sz="3200" dirty="0" err="1"/>
              <a:t>porttitor</a:t>
            </a:r>
            <a:r>
              <a:rPr lang="en-US" sz="3200" dirty="0"/>
              <a:t> </a:t>
            </a:r>
            <a:r>
              <a:rPr lang="en-US" sz="3200" dirty="0" err="1"/>
              <a:t>leo</a:t>
            </a:r>
            <a:r>
              <a:rPr lang="en-US" sz="3200" dirty="0"/>
              <a:t>. </a:t>
            </a:r>
            <a:r>
              <a:rPr lang="en-US" sz="3200" dirty="0" err="1"/>
              <a:t>Ornare</a:t>
            </a:r>
            <a:r>
              <a:rPr lang="en-US" sz="3200" dirty="0"/>
              <a:t> </a:t>
            </a:r>
            <a:r>
              <a:rPr lang="en-US" sz="3200" dirty="0" err="1"/>
              <a:t>suspendisse</a:t>
            </a:r>
            <a:r>
              <a:rPr lang="en-US" sz="3200" dirty="0"/>
              <a:t> </a:t>
            </a:r>
            <a:r>
              <a:rPr lang="en-US" sz="3200" dirty="0" err="1"/>
              <a:t>sed</a:t>
            </a:r>
            <a:r>
              <a:rPr lang="en-US" sz="3200" dirty="0"/>
              <a:t> nisi </a:t>
            </a:r>
            <a:r>
              <a:rPr lang="en-US" sz="3200" dirty="0" err="1"/>
              <a:t>lacus</a:t>
            </a:r>
            <a:r>
              <a:rPr lang="en-US" sz="3200" dirty="0"/>
              <a:t> </a:t>
            </a:r>
            <a:r>
              <a:rPr lang="en-US" sz="3200" dirty="0" err="1"/>
              <a:t>sed</a:t>
            </a:r>
            <a:r>
              <a:rPr lang="en-US" sz="3200" dirty="0"/>
              <a:t> </a:t>
            </a:r>
            <a:r>
              <a:rPr lang="en-US" sz="3200" dirty="0" err="1"/>
              <a:t>viverra</a:t>
            </a:r>
            <a:r>
              <a:rPr lang="en-US" sz="3200" dirty="0"/>
              <a:t> </a:t>
            </a:r>
            <a:r>
              <a:rPr lang="en-US" sz="3200" dirty="0" err="1"/>
              <a:t>tellus</a:t>
            </a:r>
            <a:r>
              <a:rPr lang="en-US" sz="3200" dirty="0"/>
              <a:t>. </a:t>
            </a:r>
            <a:r>
              <a:rPr lang="en-US" sz="3200" dirty="0" err="1"/>
              <a:t>Tempor</a:t>
            </a:r>
            <a:r>
              <a:rPr lang="en-US" sz="3200" dirty="0"/>
              <a:t> </a:t>
            </a:r>
            <a:r>
              <a:rPr lang="en-US" sz="3200" dirty="0" err="1"/>
              <a:t>commodo</a:t>
            </a:r>
            <a:r>
              <a:rPr lang="en-US" sz="3200" dirty="0"/>
              <a:t> </a:t>
            </a:r>
            <a:r>
              <a:rPr lang="en-US" sz="3200" dirty="0" err="1"/>
              <a:t>ullamcorper</a:t>
            </a:r>
            <a:r>
              <a:rPr lang="en-US" sz="3200" dirty="0"/>
              <a:t> a </a:t>
            </a:r>
            <a:r>
              <a:rPr lang="en-US" sz="3200" dirty="0" err="1"/>
              <a:t>lacus</a:t>
            </a:r>
            <a:r>
              <a:rPr lang="en-US" sz="3200" dirty="0"/>
              <a:t>. </a:t>
            </a:r>
            <a:r>
              <a:rPr lang="en-US" sz="3200" dirty="0" err="1"/>
              <a:t>Vel</a:t>
            </a:r>
            <a:r>
              <a:rPr lang="en-US" sz="3200" dirty="0"/>
              <a:t> </a:t>
            </a:r>
            <a:r>
              <a:rPr lang="en-US" sz="3200" dirty="0" err="1"/>
              <a:t>turpis</a:t>
            </a:r>
            <a:r>
              <a:rPr lang="en-US" sz="3200" dirty="0"/>
              <a:t> </a:t>
            </a:r>
            <a:r>
              <a:rPr lang="en-US" sz="3200" dirty="0" err="1"/>
              <a:t>nunc</a:t>
            </a:r>
            <a:r>
              <a:rPr lang="en-US" sz="3200" dirty="0"/>
              <a:t> </a:t>
            </a:r>
            <a:r>
              <a:rPr lang="en-US" sz="3200" dirty="0" err="1"/>
              <a:t>eget</a:t>
            </a:r>
            <a:r>
              <a:rPr lang="en-US" sz="3200" dirty="0"/>
              <a:t> lorem dolor. Lorem ipsum dolor sit </a:t>
            </a:r>
            <a:r>
              <a:rPr lang="en-US" sz="3200" dirty="0" err="1"/>
              <a:t>amet</a:t>
            </a:r>
            <a:r>
              <a:rPr lang="en-US" sz="3200" dirty="0"/>
              <a:t>, </a:t>
            </a:r>
            <a:r>
              <a:rPr lang="en-US" sz="3200" dirty="0" err="1"/>
              <a:t>consectetur</a:t>
            </a:r>
            <a:r>
              <a:rPr lang="en-US" sz="3200" dirty="0"/>
              <a:t> </a:t>
            </a:r>
            <a:r>
              <a:rPr lang="en-US" sz="3200" dirty="0" err="1"/>
              <a:t>adipiscing</a:t>
            </a:r>
            <a:r>
              <a:rPr lang="en-US" sz="3200" dirty="0"/>
              <a:t> </a:t>
            </a:r>
            <a:r>
              <a:rPr lang="en-US" sz="3200" dirty="0" err="1"/>
              <a:t>elit</a:t>
            </a:r>
            <a:r>
              <a:rPr lang="en-US" sz="3200" dirty="0"/>
              <a:t>, </a:t>
            </a:r>
            <a:r>
              <a:rPr lang="en-US" sz="3200" dirty="0" err="1"/>
              <a:t>sed</a:t>
            </a:r>
            <a:r>
              <a:rPr lang="en-US" sz="3200" dirty="0"/>
              <a:t> do </a:t>
            </a:r>
            <a:r>
              <a:rPr lang="en-US" sz="3200" dirty="0" err="1"/>
              <a:t>eiusmod</a:t>
            </a:r>
            <a:r>
              <a:rPr lang="en-US" sz="3200" dirty="0"/>
              <a:t> </a:t>
            </a:r>
            <a:r>
              <a:rPr lang="en-US" sz="3200" dirty="0" err="1"/>
              <a:t>tempor</a:t>
            </a:r>
            <a:r>
              <a:rPr lang="en-US" sz="3200" dirty="0"/>
              <a:t> </a:t>
            </a:r>
            <a:r>
              <a:rPr lang="en-US" sz="3200" dirty="0" err="1"/>
              <a:t>incididunt</a:t>
            </a:r>
            <a:r>
              <a:rPr lang="en-US" sz="3200" dirty="0"/>
              <a:t> </a:t>
            </a:r>
            <a:r>
              <a:rPr lang="en-US" sz="3200" dirty="0" err="1"/>
              <a:t>ut</a:t>
            </a:r>
            <a:r>
              <a:rPr lang="en-US" sz="3200" dirty="0"/>
              <a:t> </a:t>
            </a:r>
            <a:r>
              <a:rPr lang="en-US" sz="3200" dirty="0" err="1"/>
              <a:t>labore</a:t>
            </a:r>
            <a:r>
              <a:rPr lang="en-US" sz="3200" dirty="0"/>
              <a:t> et dolore magna </a:t>
            </a:r>
            <a:r>
              <a:rPr lang="en-US" sz="3200" dirty="0" err="1"/>
              <a:t>aliqua</a:t>
            </a:r>
            <a:r>
              <a:rPr lang="en-US" sz="3200" dirty="0"/>
              <a:t>. </a:t>
            </a:r>
            <a:r>
              <a:rPr lang="en-US" sz="3200" dirty="0" err="1"/>
              <a:t>Metus</a:t>
            </a:r>
            <a:r>
              <a:rPr lang="en-US" sz="3200" dirty="0"/>
              <a:t> dictum at </a:t>
            </a:r>
            <a:r>
              <a:rPr lang="en-US" sz="3200" dirty="0" err="1"/>
              <a:t>tempor</a:t>
            </a:r>
            <a:r>
              <a:rPr lang="en-US" sz="3200" dirty="0"/>
              <a:t> </a:t>
            </a:r>
            <a:r>
              <a:rPr lang="en-US" sz="3200" dirty="0" err="1"/>
              <a:t>commodo</a:t>
            </a:r>
            <a:r>
              <a:rPr lang="en-US" sz="3200" dirty="0"/>
              <a:t> </a:t>
            </a:r>
            <a:r>
              <a:rPr lang="en-US" sz="3200" dirty="0" err="1"/>
              <a:t>ullamcorper</a:t>
            </a:r>
            <a:r>
              <a:rPr lang="en-US" sz="3200" dirty="0"/>
              <a:t> a. Nisi </a:t>
            </a:r>
            <a:r>
              <a:rPr lang="en-US" sz="3200" dirty="0" err="1"/>
              <a:t>quis</a:t>
            </a:r>
            <a:r>
              <a:rPr lang="en-US" sz="3200" dirty="0"/>
              <a:t> </a:t>
            </a:r>
            <a:r>
              <a:rPr lang="en-US" sz="3200" dirty="0" err="1"/>
              <a:t>eleifend</a:t>
            </a:r>
            <a:r>
              <a:rPr lang="en-US" sz="3200" dirty="0"/>
              <a:t> </a:t>
            </a:r>
            <a:r>
              <a:rPr lang="en-US" sz="3200" dirty="0" err="1"/>
              <a:t>quam</a:t>
            </a:r>
            <a:r>
              <a:rPr lang="en-US" sz="3200" dirty="0"/>
              <a:t> </a:t>
            </a:r>
            <a:r>
              <a:rPr lang="en-US" sz="3200" dirty="0" err="1"/>
              <a:t>adipiscing</a:t>
            </a:r>
            <a:r>
              <a:rPr lang="en-US" sz="3200" dirty="0"/>
              <a:t> vitae </a:t>
            </a:r>
            <a:r>
              <a:rPr lang="en-US" sz="3200" dirty="0" err="1"/>
              <a:t>proin</a:t>
            </a:r>
            <a:r>
              <a:rPr lang="en-US" sz="3200" dirty="0"/>
              <a:t>. 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55" name="Text Placeholder 6">
            <a:extLst>
              <a:ext uri="{FF2B5EF4-FFF2-40B4-BE49-F238E27FC236}">
                <a16:creationId xmlns:a16="http://schemas.microsoft.com/office/drawing/2014/main" id="{BF2D35B1-A9CD-3943-A40E-7D9D9D3F2B0F}"/>
              </a:ext>
            </a:extLst>
          </p:cNvPr>
          <p:cNvSpPr txBox="1">
            <a:spLocks/>
          </p:cNvSpPr>
          <p:nvPr/>
        </p:nvSpPr>
        <p:spPr>
          <a:xfrm>
            <a:off x="15573375" y="5929025"/>
            <a:ext cx="12801600" cy="1219200"/>
          </a:xfrm>
          <a:prstGeom prst="rect">
            <a:avLst/>
          </a:prstGeom>
          <a:solidFill>
            <a:srgbClr val="D02E2C"/>
          </a:solidFill>
        </p:spPr>
        <p:txBody>
          <a:bodyPr lIns="365760" anchor="ctr">
            <a:norm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5000" b="1" dirty="0"/>
              <a:t>TOPIC</a:t>
            </a:r>
          </a:p>
        </p:txBody>
      </p:sp>
      <p:sp>
        <p:nvSpPr>
          <p:cNvPr id="56" name="Content Placeholder 17">
            <a:extLst>
              <a:ext uri="{FF2B5EF4-FFF2-40B4-BE49-F238E27FC236}">
                <a16:creationId xmlns:a16="http://schemas.microsoft.com/office/drawing/2014/main" id="{36CC7BD5-9A7A-A64B-B8D5-487B0BB7B4AA}"/>
              </a:ext>
            </a:extLst>
          </p:cNvPr>
          <p:cNvSpPr txBox="1">
            <a:spLocks/>
          </p:cNvSpPr>
          <p:nvPr/>
        </p:nvSpPr>
        <p:spPr>
          <a:xfrm>
            <a:off x="15573375" y="7419497"/>
            <a:ext cx="12801600" cy="9513100"/>
          </a:xfrm>
          <a:prstGeom prst="rect">
            <a:avLst/>
          </a:prstGeom>
        </p:spPr>
        <p:txBody>
          <a:bodyPr lIns="91440" tIns="182880">
            <a:normAutofit/>
          </a:bodyPr>
          <a:lstStyle>
            <a:lvl1pPr marL="45720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endParaRPr lang="en-US" sz="2400" dirty="0"/>
          </a:p>
          <a:p>
            <a:pPr>
              <a:buClr>
                <a:srgbClr val="CF2B2B"/>
              </a:buClr>
            </a:pPr>
            <a:endParaRPr lang="en-US" sz="2400" dirty="0"/>
          </a:p>
        </p:txBody>
      </p:sp>
      <p:sp>
        <p:nvSpPr>
          <p:cNvPr id="61" name="Text Placeholder 6">
            <a:extLst>
              <a:ext uri="{FF2B5EF4-FFF2-40B4-BE49-F238E27FC236}">
                <a16:creationId xmlns:a16="http://schemas.microsoft.com/office/drawing/2014/main" id="{E3B7B869-83F9-564B-8AF6-5AFBD6A29390}"/>
              </a:ext>
            </a:extLst>
          </p:cNvPr>
          <p:cNvSpPr txBox="1">
            <a:spLocks/>
          </p:cNvSpPr>
          <p:nvPr/>
        </p:nvSpPr>
        <p:spPr>
          <a:xfrm>
            <a:off x="30003750" y="21310341"/>
            <a:ext cx="12801600" cy="1219200"/>
          </a:xfrm>
          <a:prstGeom prst="rect">
            <a:avLst/>
          </a:prstGeom>
          <a:solidFill>
            <a:srgbClr val="D02E2C"/>
          </a:solidFill>
        </p:spPr>
        <p:txBody>
          <a:bodyPr lIns="365760" anchor="ctr">
            <a:norm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5000" b="1" dirty="0"/>
              <a:t>REFERENCES</a:t>
            </a:r>
          </a:p>
        </p:txBody>
      </p:sp>
      <p:sp>
        <p:nvSpPr>
          <p:cNvPr id="62" name="Content Placeholder 17">
            <a:extLst>
              <a:ext uri="{FF2B5EF4-FFF2-40B4-BE49-F238E27FC236}">
                <a16:creationId xmlns:a16="http://schemas.microsoft.com/office/drawing/2014/main" id="{093D3262-BCE5-924E-9E6F-2FDA84D5DF01}"/>
              </a:ext>
            </a:extLst>
          </p:cNvPr>
          <p:cNvSpPr txBox="1">
            <a:spLocks/>
          </p:cNvSpPr>
          <p:nvPr/>
        </p:nvSpPr>
        <p:spPr>
          <a:xfrm>
            <a:off x="30003750" y="22800814"/>
            <a:ext cx="12801600" cy="4650720"/>
          </a:xfrm>
          <a:prstGeom prst="rect">
            <a:avLst/>
          </a:prstGeom>
        </p:spPr>
        <p:txBody>
          <a:bodyPr lIns="91440" tIns="182880">
            <a:normAutofit/>
          </a:bodyPr>
          <a:lstStyle>
            <a:lvl1pPr marL="45720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ClrTx/>
              <a:buNone/>
            </a:pPr>
            <a:r>
              <a:rPr lang="en-US" sz="1800" dirty="0"/>
              <a:t>Lorem ipsum dolor sit </a:t>
            </a:r>
            <a:r>
              <a:rPr lang="en-US" sz="1800" dirty="0" err="1"/>
              <a:t>amet</a:t>
            </a:r>
            <a:r>
              <a:rPr lang="en-US" sz="1800" dirty="0"/>
              <a:t>, </a:t>
            </a:r>
            <a:r>
              <a:rPr lang="en-US" sz="1800" dirty="0" err="1"/>
              <a:t>consectetur</a:t>
            </a:r>
            <a:r>
              <a:rPr lang="en-US" sz="1800" dirty="0"/>
              <a:t> </a:t>
            </a:r>
            <a:r>
              <a:rPr lang="en-US" sz="1800" dirty="0" err="1"/>
              <a:t>adipiscing</a:t>
            </a:r>
            <a:r>
              <a:rPr lang="en-US" sz="1800" dirty="0"/>
              <a:t> </a:t>
            </a:r>
            <a:r>
              <a:rPr lang="en-US" sz="1800" dirty="0" err="1"/>
              <a:t>elit</a:t>
            </a:r>
            <a:r>
              <a:rPr lang="en-US" sz="1800" dirty="0"/>
              <a:t>, </a:t>
            </a:r>
            <a:r>
              <a:rPr lang="en-US" sz="1800" dirty="0" err="1"/>
              <a:t>sed</a:t>
            </a:r>
            <a:r>
              <a:rPr lang="en-US" sz="1800" dirty="0"/>
              <a:t> do </a:t>
            </a:r>
            <a:r>
              <a:rPr lang="en-US" sz="1800" dirty="0" err="1"/>
              <a:t>eiusmod</a:t>
            </a:r>
            <a:r>
              <a:rPr lang="en-US" sz="1800" dirty="0"/>
              <a:t> </a:t>
            </a:r>
            <a:r>
              <a:rPr lang="en-US" sz="1800" dirty="0" err="1"/>
              <a:t>tempor</a:t>
            </a:r>
            <a:r>
              <a:rPr lang="en-US" sz="1800" dirty="0"/>
              <a:t> </a:t>
            </a:r>
            <a:r>
              <a:rPr lang="en-US" sz="1800" dirty="0" err="1"/>
              <a:t>incididunt</a:t>
            </a:r>
            <a:r>
              <a:rPr lang="en-US" sz="1800" dirty="0"/>
              <a:t>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labore</a:t>
            </a:r>
            <a:r>
              <a:rPr lang="en-US" sz="1800" dirty="0"/>
              <a:t> et dolore magna </a:t>
            </a:r>
            <a:r>
              <a:rPr lang="en-US" sz="1800" dirty="0" err="1"/>
              <a:t>aliqua</a:t>
            </a:r>
            <a:r>
              <a:rPr lang="en-US" sz="1800" dirty="0"/>
              <a:t>. </a:t>
            </a:r>
            <a:r>
              <a:rPr lang="en-US" sz="1800" dirty="0" err="1"/>
              <a:t>Metus</a:t>
            </a:r>
            <a:r>
              <a:rPr lang="en-US" sz="1800" dirty="0"/>
              <a:t> dictum at </a:t>
            </a:r>
            <a:r>
              <a:rPr lang="en-US" sz="1800" dirty="0" err="1"/>
              <a:t>tempor</a:t>
            </a:r>
            <a:r>
              <a:rPr lang="en-US" sz="1800" dirty="0"/>
              <a:t> </a:t>
            </a:r>
            <a:r>
              <a:rPr lang="en-US" sz="1800" dirty="0" err="1"/>
              <a:t>commodo</a:t>
            </a:r>
            <a:r>
              <a:rPr lang="en-US" sz="1800" dirty="0"/>
              <a:t> </a:t>
            </a:r>
            <a:r>
              <a:rPr lang="en-US" sz="1800" dirty="0" err="1"/>
              <a:t>ullamcorper</a:t>
            </a:r>
            <a:r>
              <a:rPr lang="en-US" sz="1800" dirty="0"/>
              <a:t> a. Nisi </a:t>
            </a:r>
            <a:r>
              <a:rPr lang="en-US" sz="1800" dirty="0" err="1"/>
              <a:t>quis</a:t>
            </a:r>
            <a:r>
              <a:rPr lang="en-US" sz="1800" dirty="0"/>
              <a:t> </a:t>
            </a:r>
            <a:r>
              <a:rPr lang="en-US" sz="1800" dirty="0" err="1"/>
              <a:t>eleifend</a:t>
            </a:r>
            <a:r>
              <a:rPr lang="en-US" sz="1800" dirty="0"/>
              <a:t> </a:t>
            </a:r>
            <a:r>
              <a:rPr lang="en-US" sz="1800" dirty="0" err="1"/>
              <a:t>quam</a:t>
            </a:r>
            <a:r>
              <a:rPr lang="en-US" sz="1800" dirty="0"/>
              <a:t> </a:t>
            </a:r>
            <a:r>
              <a:rPr lang="en-US" sz="1800" dirty="0" err="1"/>
              <a:t>adipiscing</a:t>
            </a:r>
            <a:r>
              <a:rPr lang="en-US" sz="1800" dirty="0"/>
              <a:t> vitae </a:t>
            </a:r>
            <a:r>
              <a:rPr lang="en-US" sz="1800" dirty="0" err="1"/>
              <a:t>proin</a:t>
            </a:r>
            <a:r>
              <a:rPr lang="en-US" sz="1800" dirty="0"/>
              <a:t>. Purus non </a:t>
            </a:r>
            <a:r>
              <a:rPr lang="en-US" sz="1800" dirty="0" err="1"/>
              <a:t>enim</a:t>
            </a:r>
            <a:r>
              <a:rPr lang="en-US" sz="1800" dirty="0"/>
              <a:t> </a:t>
            </a:r>
            <a:r>
              <a:rPr lang="en-US" sz="1800" dirty="0" err="1"/>
              <a:t>praesent</a:t>
            </a:r>
            <a:r>
              <a:rPr lang="en-US" sz="1800" dirty="0"/>
              <a:t> </a:t>
            </a:r>
            <a:r>
              <a:rPr lang="en-US" sz="1800" dirty="0" err="1"/>
              <a:t>elementum</a:t>
            </a:r>
            <a:r>
              <a:rPr lang="en-US" sz="1800" dirty="0"/>
              <a:t> </a:t>
            </a:r>
            <a:r>
              <a:rPr lang="en-US" sz="1800" dirty="0" err="1"/>
              <a:t>facilisis</a:t>
            </a:r>
            <a:r>
              <a:rPr lang="en-US" sz="1800" dirty="0"/>
              <a:t> </a:t>
            </a:r>
            <a:r>
              <a:rPr lang="en-US" sz="1800" dirty="0" err="1"/>
              <a:t>leo</a:t>
            </a:r>
            <a:r>
              <a:rPr lang="en-US" sz="1800" dirty="0"/>
              <a:t> </a:t>
            </a:r>
            <a:r>
              <a:rPr lang="en-US" sz="1800" dirty="0" err="1"/>
              <a:t>vel</a:t>
            </a:r>
            <a:r>
              <a:rPr lang="en-US" sz="1800" dirty="0"/>
              <a:t> </a:t>
            </a:r>
            <a:r>
              <a:rPr lang="en-US" sz="1800" dirty="0" err="1"/>
              <a:t>fringilla</a:t>
            </a:r>
            <a:r>
              <a:rPr lang="en-US" sz="1800" dirty="0"/>
              <a:t>. Nisi porta lorem </a:t>
            </a:r>
            <a:r>
              <a:rPr lang="en-US" sz="1800" dirty="0" err="1"/>
              <a:t>mollis</a:t>
            </a:r>
            <a:r>
              <a:rPr lang="en-US" sz="1800" dirty="0"/>
              <a:t> </a:t>
            </a:r>
            <a:r>
              <a:rPr lang="en-US" sz="1800" dirty="0" err="1"/>
              <a:t>aliquam</a:t>
            </a:r>
            <a:r>
              <a:rPr lang="en-US" sz="1800" dirty="0"/>
              <a:t>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porttitor</a:t>
            </a:r>
            <a:r>
              <a:rPr lang="en-US" sz="1800" dirty="0"/>
              <a:t> </a:t>
            </a:r>
            <a:r>
              <a:rPr lang="en-US" sz="1800" dirty="0" err="1"/>
              <a:t>leo</a:t>
            </a:r>
            <a:r>
              <a:rPr lang="en-US" sz="1800" dirty="0"/>
              <a:t>. </a:t>
            </a:r>
            <a:r>
              <a:rPr lang="en-US" sz="1800" dirty="0" err="1"/>
              <a:t>Ornare</a:t>
            </a:r>
            <a:r>
              <a:rPr lang="en-US" sz="1800" dirty="0"/>
              <a:t> </a:t>
            </a:r>
            <a:r>
              <a:rPr lang="en-US" sz="1800" dirty="0" err="1"/>
              <a:t>massa</a:t>
            </a:r>
            <a:r>
              <a:rPr lang="en-US" sz="1800" dirty="0"/>
              <a:t> </a:t>
            </a:r>
            <a:r>
              <a:rPr lang="en-US" sz="1800" dirty="0" err="1"/>
              <a:t>eget</a:t>
            </a:r>
            <a:r>
              <a:rPr lang="en-US" sz="1800" dirty="0"/>
              <a:t> </a:t>
            </a:r>
            <a:r>
              <a:rPr lang="en-US" sz="1800" dirty="0" err="1"/>
              <a:t>egestas</a:t>
            </a:r>
            <a:r>
              <a:rPr lang="en-US" sz="1800" dirty="0"/>
              <a:t> </a:t>
            </a:r>
            <a:r>
              <a:rPr lang="en-US" sz="1800" dirty="0" err="1"/>
              <a:t>purus</a:t>
            </a:r>
            <a:r>
              <a:rPr lang="en-US" sz="1800" dirty="0"/>
              <a:t> </a:t>
            </a:r>
            <a:r>
              <a:rPr lang="en-US" sz="1800" dirty="0" err="1"/>
              <a:t>viverra</a:t>
            </a:r>
            <a:r>
              <a:rPr lang="en-US" sz="1800" dirty="0"/>
              <a:t> </a:t>
            </a:r>
            <a:r>
              <a:rPr lang="en-US" sz="1800" dirty="0" err="1"/>
              <a:t>accumsan</a:t>
            </a:r>
            <a:r>
              <a:rPr lang="en-US" sz="1800" dirty="0"/>
              <a:t> in </a:t>
            </a:r>
            <a:r>
              <a:rPr lang="en-US" sz="1800" dirty="0" err="1"/>
              <a:t>nisl</a:t>
            </a:r>
            <a:r>
              <a:rPr lang="en-US" sz="1800" dirty="0"/>
              <a:t> nisi. </a:t>
            </a:r>
            <a:r>
              <a:rPr lang="en-US" sz="1800" dirty="0" err="1"/>
              <a:t>Mauris</a:t>
            </a:r>
            <a:r>
              <a:rPr lang="en-US" sz="1800" dirty="0"/>
              <a:t> </a:t>
            </a:r>
            <a:r>
              <a:rPr lang="en-US" sz="1800" dirty="0" err="1"/>
              <a:t>commodo</a:t>
            </a:r>
            <a:r>
              <a:rPr lang="en-US" sz="1800" dirty="0"/>
              <a:t> </a:t>
            </a:r>
            <a:r>
              <a:rPr lang="en-US" sz="1800" dirty="0" err="1"/>
              <a:t>quis</a:t>
            </a:r>
            <a:r>
              <a:rPr lang="en-US" sz="1800" dirty="0"/>
              <a:t> </a:t>
            </a:r>
            <a:r>
              <a:rPr lang="en-US" sz="1800" dirty="0" err="1"/>
              <a:t>imperdiet</a:t>
            </a:r>
            <a:r>
              <a:rPr lang="en-US" sz="1800" dirty="0"/>
              <a:t> </a:t>
            </a:r>
            <a:r>
              <a:rPr lang="en-US" sz="1800" dirty="0" err="1"/>
              <a:t>massa</a:t>
            </a:r>
            <a:r>
              <a:rPr lang="en-US" sz="1800" dirty="0"/>
              <a:t> </a:t>
            </a:r>
            <a:r>
              <a:rPr lang="en-US" sz="1800" dirty="0" err="1"/>
              <a:t>tincidunt</a:t>
            </a:r>
            <a:r>
              <a:rPr lang="en-US" sz="1800" dirty="0"/>
              <a:t> </a:t>
            </a:r>
            <a:r>
              <a:rPr lang="en-US" sz="1800" dirty="0" err="1"/>
              <a:t>nunc</a:t>
            </a:r>
            <a:r>
              <a:rPr lang="en-US" sz="1800" dirty="0"/>
              <a:t> pulvinar </a:t>
            </a:r>
            <a:r>
              <a:rPr lang="en-US" sz="1800" dirty="0" err="1"/>
              <a:t>sapien</a:t>
            </a:r>
            <a:r>
              <a:rPr lang="en-US" sz="1800" dirty="0"/>
              <a:t> et. </a:t>
            </a:r>
            <a:r>
              <a:rPr lang="en-US" sz="1800" dirty="0" err="1"/>
              <a:t>Risus</a:t>
            </a:r>
            <a:r>
              <a:rPr lang="en-US" sz="1800" dirty="0"/>
              <a:t> </a:t>
            </a:r>
            <a:r>
              <a:rPr lang="en-US" sz="1800" dirty="0" err="1"/>
              <a:t>nullam</a:t>
            </a:r>
            <a:r>
              <a:rPr lang="en-US" sz="1800" dirty="0"/>
              <a:t> </a:t>
            </a:r>
            <a:r>
              <a:rPr lang="en-US" sz="1800" dirty="0" err="1"/>
              <a:t>eget</a:t>
            </a:r>
            <a:r>
              <a:rPr lang="en-US" sz="1800" dirty="0"/>
              <a:t> </a:t>
            </a:r>
            <a:r>
              <a:rPr lang="en-US" sz="1800" dirty="0" err="1"/>
              <a:t>felis</a:t>
            </a:r>
            <a:r>
              <a:rPr lang="en-US" sz="1800" dirty="0"/>
              <a:t> </a:t>
            </a:r>
            <a:r>
              <a:rPr lang="en-US" sz="1800" dirty="0" err="1"/>
              <a:t>eget</a:t>
            </a:r>
            <a:r>
              <a:rPr lang="en-US" sz="1800" dirty="0"/>
              <a:t> </a:t>
            </a:r>
            <a:r>
              <a:rPr lang="en-US" sz="1800" dirty="0" err="1"/>
              <a:t>nunc</a:t>
            </a:r>
            <a:r>
              <a:rPr lang="en-US" sz="1800" dirty="0"/>
              <a:t> </a:t>
            </a:r>
            <a:r>
              <a:rPr lang="en-US" sz="1800" dirty="0" err="1"/>
              <a:t>lobortis</a:t>
            </a:r>
            <a:r>
              <a:rPr lang="en-US" sz="1800" dirty="0"/>
              <a:t>. Nunc </a:t>
            </a:r>
            <a:r>
              <a:rPr lang="en-US" sz="1800" dirty="0" err="1"/>
              <a:t>mattis</a:t>
            </a:r>
            <a:r>
              <a:rPr lang="en-US" sz="1800" dirty="0"/>
              <a:t> </a:t>
            </a:r>
            <a:r>
              <a:rPr lang="en-US" sz="1800" dirty="0" err="1"/>
              <a:t>enim</a:t>
            </a:r>
            <a:r>
              <a:rPr lang="en-US" sz="1800" dirty="0"/>
              <a:t>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tellus</a:t>
            </a:r>
            <a:r>
              <a:rPr lang="en-US" sz="1800" dirty="0"/>
              <a:t>. </a:t>
            </a:r>
            <a:r>
              <a:rPr lang="en-US" sz="1800" dirty="0" err="1"/>
              <a:t>Viverra</a:t>
            </a:r>
            <a:r>
              <a:rPr lang="en-US" sz="1800" dirty="0"/>
              <a:t> </a:t>
            </a:r>
            <a:r>
              <a:rPr lang="en-US" sz="1800" dirty="0" err="1"/>
              <a:t>suspendisse</a:t>
            </a:r>
            <a:r>
              <a:rPr lang="en-US" sz="1800" dirty="0"/>
              <a:t> </a:t>
            </a:r>
            <a:r>
              <a:rPr lang="en-US" sz="1800" dirty="0" err="1"/>
              <a:t>potenti</a:t>
            </a:r>
            <a:r>
              <a:rPr lang="en-US" sz="1800" dirty="0"/>
              <a:t> </a:t>
            </a:r>
            <a:r>
              <a:rPr lang="en-US" sz="1800" dirty="0" err="1"/>
              <a:t>nullam</a:t>
            </a:r>
            <a:r>
              <a:rPr lang="en-US" sz="1800" dirty="0"/>
              <a:t> ac. </a:t>
            </a:r>
            <a:r>
              <a:rPr lang="en-US" sz="1800" dirty="0" err="1"/>
              <a:t>Sed</a:t>
            </a:r>
            <a:r>
              <a:rPr lang="en-US" sz="1800" dirty="0"/>
              <a:t> </a:t>
            </a:r>
            <a:r>
              <a:rPr lang="en-US" sz="1800" dirty="0" err="1"/>
              <a:t>euismod</a:t>
            </a:r>
            <a:r>
              <a:rPr lang="en-US" sz="1800" dirty="0"/>
              <a:t> nisi porta lorem </a:t>
            </a:r>
            <a:r>
              <a:rPr lang="en-US" sz="1800" dirty="0" err="1"/>
              <a:t>mollis</a:t>
            </a:r>
            <a:r>
              <a:rPr lang="en-US" sz="1800" dirty="0"/>
              <a:t> </a:t>
            </a:r>
            <a:r>
              <a:rPr lang="en-US" sz="1800" dirty="0" err="1"/>
              <a:t>aliquam</a:t>
            </a:r>
            <a:r>
              <a:rPr lang="en-US" sz="1800" dirty="0"/>
              <a:t>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porttitor</a:t>
            </a:r>
            <a:r>
              <a:rPr lang="en-US" sz="1800" dirty="0"/>
              <a:t> </a:t>
            </a:r>
            <a:r>
              <a:rPr lang="en-US" sz="1800" dirty="0" err="1"/>
              <a:t>leo</a:t>
            </a:r>
            <a:r>
              <a:rPr lang="en-US" sz="1800" dirty="0"/>
              <a:t>. </a:t>
            </a:r>
            <a:r>
              <a:rPr lang="en-US" sz="1800" dirty="0" err="1"/>
              <a:t>Ornare</a:t>
            </a:r>
            <a:r>
              <a:rPr lang="en-US" sz="1800" dirty="0"/>
              <a:t> </a:t>
            </a:r>
            <a:r>
              <a:rPr lang="en-US" sz="1800" dirty="0" err="1"/>
              <a:t>suspendisse</a:t>
            </a:r>
            <a:r>
              <a:rPr lang="en-US" sz="1800" dirty="0"/>
              <a:t> </a:t>
            </a:r>
            <a:r>
              <a:rPr lang="en-US" sz="1800" dirty="0" err="1"/>
              <a:t>sed</a:t>
            </a:r>
            <a:r>
              <a:rPr lang="en-US" sz="1800" dirty="0"/>
              <a:t> nisi </a:t>
            </a:r>
            <a:r>
              <a:rPr lang="en-US" sz="1800" dirty="0" err="1"/>
              <a:t>lacus</a:t>
            </a:r>
            <a:r>
              <a:rPr lang="en-US" sz="1800" dirty="0"/>
              <a:t> </a:t>
            </a:r>
            <a:r>
              <a:rPr lang="en-US" sz="1800" dirty="0" err="1"/>
              <a:t>sed</a:t>
            </a:r>
            <a:r>
              <a:rPr lang="en-US" sz="1800" dirty="0"/>
              <a:t> </a:t>
            </a:r>
            <a:r>
              <a:rPr lang="en-US" sz="1800" dirty="0" err="1"/>
              <a:t>viverra</a:t>
            </a:r>
            <a:r>
              <a:rPr lang="en-US" sz="1800" dirty="0"/>
              <a:t> </a:t>
            </a:r>
            <a:r>
              <a:rPr lang="en-US" sz="1800" dirty="0" err="1"/>
              <a:t>tellus</a:t>
            </a:r>
            <a:r>
              <a:rPr lang="en-US" sz="1800" dirty="0"/>
              <a:t>. </a:t>
            </a:r>
            <a:r>
              <a:rPr lang="en-US" sz="1800" dirty="0" err="1"/>
              <a:t>Tempor</a:t>
            </a:r>
            <a:r>
              <a:rPr lang="en-US" sz="1800" dirty="0"/>
              <a:t> </a:t>
            </a:r>
            <a:r>
              <a:rPr lang="en-US" sz="1800" dirty="0" err="1"/>
              <a:t>commodo</a:t>
            </a:r>
            <a:r>
              <a:rPr lang="en-US" sz="1800" dirty="0"/>
              <a:t> </a:t>
            </a:r>
            <a:r>
              <a:rPr lang="en-US" sz="1800" dirty="0" err="1"/>
              <a:t>ullamcorper</a:t>
            </a:r>
            <a:r>
              <a:rPr lang="en-US" sz="1800" dirty="0"/>
              <a:t> a </a:t>
            </a:r>
            <a:r>
              <a:rPr lang="en-US" sz="1800" dirty="0" err="1"/>
              <a:t>lacus</a:t>
            </a:r>
            <a:r>
              <a:rPr lang="en-US" sz="1800" dirty="0"/>
              <a:t>. </a:t>
            </a:r>
            <a:r>
              <a:rPr lang="en-US" sz="1800" dirty="0" err="1"/>
              <a:t>Vel</a:t>
            </a:r>
            <a:r>
              <a:rPr lang="en-US" sz="1800" dirty="0"/>
              <a:t> </a:t>
            </a:r>
            <a:r>
              <a:rPr lang="en-US" sz="1800" dirty="0" err="1"/>
              <a:t>turpis</a:t>
            </a:r>
            <a:r>
              <a:rPr lang="en-US" sz="1800" dirty="0"/>
              <a:t> </a:t>
            </a:r>
            <a:r>
              <a:rPr lang="en-US" sz="1800" dirty="0" err="1"/>
              <a:t>nunc</a:t>
            </a:r>
            <a:r>
              <a:rPr lang="en-US" sz="1800" dirty="0"/>
              <a:t> </a:t>
            </a:r>
            <a:r>
              <a:rPr lang="en-US" sz="1800" dirty="0" err="1"/>
              <a:t>eget</a:t>
            </a:r>
            <a:r>
              <a:rPr lang="en-US" sz="1800" dirty="0"/>
              <a:t> lorem dolor. Lorem ipsum dolor sit </a:t>
            </a:r>
            <a:r>
              <a:rPr lang="en-US" sz="1800" dirty="0" err="1"/>
              <a:t>amet</a:t>
            </a:r>
            <a:r>
              <a:rPr lang="en-US" sz="1800" dirty="0"/>
              <a:t>, </a:t>
            </a:r>
            <a:r>
              <a:rPr lang="en-US" sz="1800" dirty="0" err="1"/>
              <a:t>consectetur</a:t>
            </a:r>
            <a:r>
              <a:rPr lang="en-US" sz="1800" dirty="0"/>
              <a:t> </a:t>
            </a:r>
            <a:r>
              <a:rPr lang="en-US" sz="1800" dirty="0" err="1"/>
              <a:t>adipiscing</a:t>
            </a:r>
            <a:r>
              <a:rPr lang="en-US" sz="1800" dirty="0"/>
              <a:t> </a:t>
            </a:r>
            <a:r>
              <a:rPr lang="en-US" sz="1800" dirty="0" err="1"/>
              <a:t>elit</a:t>
            </a:r>
            <a:r>
              <a:rPr lang="en-US" sz="1800" dirty="0"/>
              <a:t>, </a:t>
            </a:r>
            <a:r>
              <a:rPr lang="en-US" sz="1800" dirty="0" err="1"/>
              <a:t>sed</a:t>
            </a:r>
            <a:r>
              <a:rPr lang="en-US" sz="1800" dirty="0"/>
              <a:t> do </a:t>
            </a:r>
            <a:r>
              <a:rPr lang="en-US" sz="1800" dirty="0" err="1"/>
              <a:t>eiusmod</a:t>
            </a:r>
            <a:r>
              <a:rPr lang="en-US" sz="1800" dirty="0"/>
              <a:t> </a:t>
            </a:r>
            <a:r>
              <a:rPr lang="en-US" sz="1800" dirty="0" err="1"/>
              <a:t>tempor</a:t>
            </a:r>
            <a:r>
              <a:rPr lang="en-US" sz="1800" dirty="0"/>
              <a:t> </a:t>
            </a:r>
            <a:r>
              <a:rPr lang="en-US" sz="1800" dirty="0" err="1"/>
              <a:t>incididunt</a:t>
            </a:r>
            <a:r>
              <a:rPr lang="en-US" sz="1800" dirty="0"/>
              <a:t>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labore</a:t>
            </a:r>
            <a:r>
              <a:rPr lang="en-US" sz="1800" dirty="0"/>
              <a:t> et dolore magna </a:t>
            </a:r>
            <a:r>
              <a:rPr lang="en-US" sz="1800" dirty="0" err="1"/>
              <a:t>aliqua</a:t>
            </a:r>
            <a:r>
              <a:rPr lang="en-US" sz="1800" dirty="0"/>
              <a:t>. </a:t>
            </a:r>
            <a:r>
              <a:rPr lang="en-US" sz="1800" dirty="0" err="1"/>
              <a:t>Metus</a:t>
            </a:r>
            <a:r>
              <a:rPr lang="en-US" sz="1800" dirty="0"/>
              <a:t> dictum at </a:t>
            </a:r>
            <a:r>
              <a:rPr lang="en-US" sz="1800" dirty="0" err="1"/>
              <a:t>tempor</a:t>
            </a:r>
            <a:r>
              <a:rPr lang="en-US" sz="1800" dirty="0"/>
              <a:t> </a:t>
            </a:r>
            <a:r>
              <a:rPr lang="en-US" sz="1800" dirty="0" err="1"/>
              <a:t>commodo</a:t>
            </a:r>
            <a:r>
              <a:rPr lang="en-US" sz="1800" dirty="0"/>
              <a:t> </a:t>
            </a:r>
            <a:r>
              <a:rPr lang="en-US" sz="1800" dirty="0" err="1"/>
              <a:t>ullamcorper</a:t>
            </a:r>
            <a:r>
              <a:rPr lang="en-US" sz="1800" dirty="0"/>
              <a:t> a. Nisi </a:t>
            </a:r>
            <a:r>
              <a:rPr lang="en-US" sz="1800" dirty="0" err="1"/>
              <a:t>quis</a:t>
            </a:r>
            <a:r>
              <a:rPr lang="en-US" sz="1800" dirty="0"/>
              <a:t> </a:t>
            </a:r>
            <a:r>
              <a:rPr lang="en-US" sz="1800" dirty="0" err="1"/>
              <a:t>eleifend</a:t>
            </a:r>
            <a:r>
              <a:rPr lang="en-US" sz="1800" dirty="0"/>
              <a:t> </a:t>
            </a:r>
            <a:r>
              <a:rPr lang="en-US" sz="1800" dirty="0" err="1"/>
              <a:t>quam</a:t>
            </a:r>
            <a:r>
              <a:rPr lang="en-US" sz="1800" dirty="0"/>
              <a:t> </a:t>
            </a:r>
            <a:r>
              <a:rPr lang="en-US" sz="1800" dirty="0" err="1"/>
              <a:t>adipiscing</a:t>
            </a:r>
            <a:r>
              <a:rPr lang="en-US" sz="1800" dirty="0"/>
              <a:t> vitae </a:t>
            </a:r>
            <a:r>
              <a:rPr lang="en-US" sz="1800" dirty="0" err="1"/>
              <a:t>proin</a:t>
            </a:r>
            <a:r>
              <a:rPr lang="en-US" sz="1800" dirty="0"/>
              <a:t>. Purus non </a:t>
            </a:r>
            <a:r>
              <a:rPr lang="en-US" sz="1800" dirty="0" err="1"/>
              <a:t>enim</a:t>
            </a:r>
            <a:r>
              <a:rPr lang="en-US" sz="1800" dirty="0"/>
              <a:t> </a:t>
            </a:r>
            <a:r>
              <a:rPr lang="en-US" sz="1800" dirty="0" err="1"/>
              <a:t>praesent</a:t>
            </a:r>
            <a:r>
              <a:rPr lang="en-US" sz="1800" dirty="0"/>
              <a:t> </a:t>
            </a:r>
            <a:r>
              <a:rPr lang="en-US" sz="1800" dirty="0" err="1"/>
              <a:t>elementum</a:t>
            </a:r>
            <a:r>
              <a:rPr lang="en-US" sz="1800" dirty="0"/>
              <a:t> </a:t>
            </a:r>
            <a:r>
              <a:rPr lang="en-US" sz="1800" dirty="0" err="1"/>
              <a:t>facilisis</a:t>
            </a:r>
            <a:r>
              <a:rPr lang="en-US" sz="1800" dirty="0"/>
              <a:t> </a:t>
            </a:r>
            <a:r>
              <a:rPr lang="en-US" sz="1800" dirty="0" err="1"/>
              <a:t>leo</a:t>
            </a:r>
            <a:r>
              <a:rPr lang="en-US" sz="1800" dirty="0"/>
              <a:t> </a:t>
            </a:r>
            <a:r>
              <a:rPr lang="en-US" sz="1800" dirty="0" err="1"/>
              <a:t>vel</a:t>
            </a:r>
            <a:r>
              <a:rPr lang="en-US" sz="1800" dirty="0"/>
              <a:t> </a:t>
            </a:r>
            <a:r>
              <a:rPr lang="en-US" sz="1800" dirty="0" err="1"/>
              <a:t>fringilla</a:t>
            </a:r>
            <a:r>
              <a:rPr lang="en-US" sz="1800" dirty="0"/>
              <a:t>. Nisi porta lorem </a:t>
            </a:r>
            <a:r>
              <a:rPr lang="en-US" sz="1800" dirty="0" err="1"/>
              <a:t>mollis</a:t>
            </a:r>
            <a:r>
              <a:rPr lang="en-US" sz="1800" dirty="0"/>
              <a:t> </a:t>
            </a:r>
            <a:r>
              <a:rPr lang="en-US" sz="1800" dirty="0" err="1"/>
              <a:t>aliquam</a:t>
            </a:r>
            <a:r>
              <a:rPr lang="en-US" sz="1800" dirty="0"/>
              <a:t>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porttitor</a:t>
            </a:r>
            <a:r>
              <a:rPr lang="en-US" sz="1800" dirty="0"/>
              <a:t> </a:t>
            </a:r>
            <a:r>
              <a:rPr lang="en-US" sz="1800" dirty="0" err="1"/>
              <a:t>leo</a:t>
            </a:r>
            <a:r>
              <a:rPr lang="en-US" sz="1800" dirty="0"/>
              <a:t>. </a:t>
            </a:r>
            <a:r>
              <a:rPr lang="en-US" sz="1800" dirty="0" err="1"/>
              <a:t>Ornare</a:t>
            </a:r>
            <a:r>
              <a:rPr lang="en-US" sz="1800" dirty="0"/>
              <a:t> </a:t>
            </a:r>
            <a:r>
              <a:rPr lang="en-US" sz="1800" dirty="0" err="1"/>
              <a:t>massa</a:t>
            </a:r>
            <a:r>
              <a:rPr lang="en-US" sz="1800" dirty="0"/>
              <a:t> </a:t>
            </a:r>
            <a:r>
              <a:rPr lang="en-US" sz="1800" dirty="0" err="1"/>
              <a:t>eget</a:t>
            </a:r>
            <a:r>
              <a:rPr lang="en-US" sz="1800" dirty="0"/>
              <a:t> </a:t>
            </a:r>
            <a:r>
              <a:rPr lang="en-US" sz="1800" dirty="0" err="1"/>
              <a:t>egestas</a:t>
            </a:r>
            <a:r>
              <a:rPr lang="en-US" sz="1800" dirty="0"/>
              <a:t> </a:t>
            </a:r>
            <a:r>
              <a:rPr lang="en-US" sz="1800" dirty="0" err="1"/>
              <a:t>purus</a:t>
            </a:r>
            <a:r>
              <a:rPr lang="en-US" sz="1800" dirty="0"/>
              <a:t> </a:t>
            </a:r>
            <a:r>
              <a:rPr lang="en-US" sz="1800" dirty="0" err="1"/>
              <a:t>viverra</a:t>
            </a:r>
            <a:r>
              <a:rPr lang="en-US" sz="1800" dirty="0"/>
              <a:t> </a:t>
            </a:r>
            <a:r>
              <a:rPr lang="en-US" sz="1800" dirty="0" err="1"/>
              <a:t>accumsan</a:t>
            </a:r>
            <a:r>
              <a:rPr lang="en-US" sz="1800" dirty="0"/>
              <a:t> in </a:t>
            </a:r>
            <a:r>
              <a:rPr lang="en-US" sz="1800" dirty="0" err="1"/>
              <a:t>nisl</a:t>
            </a:r>
            <a:r>
              <a:rPr lang="en-US" sz="1800" dirty="0"/>
              <a:t> nisi. </a:t>
            </a:r>
            <a:r>
              <a:rPr lang="en-US" sz="1800" dirty="0" err="1"/>
              <a:t>Mauris</a:t>
            </a:r>
            <a:r>
              <a:rPr lang="en-US" sz="1800" dirty="0"/>
              <a:t> </a:t>
            </a:r>
            <a:r>
              <a:rPr lang="en-US" sz="1800" dirty="0" err="1"/>
              <a:t>commodo</a:t>
            </a:r>
            <a:r>
              <a:rPr lang="en-US" sz="1800" dirty="0"/>
              <a:t> </a:t>
            </a:r>
            <a:r>
              <a:rPr lang="en-US" sz="1800" dirty="0" err="1"/>
              <a:t>quis</a:t>
            </a:r>
            <a:r>
              <a:rPr lang="en-US" sz="1800" dirty="0"/>
              <a:t> </a:t>
            </a:r>
            <a:r>
              <a:rPr lang="en-US" sz="1800" dirty="0" err="1"/>
              <a:t>imperdiet</a:t>
            </a:r>
            <a:r>
              <a:rPr lang="en-US" sz="1800" dirty="0"/>
              <a:t> </a:t>
            </a:r>
            <a:r>
              <a:rPr lang="en-US" sz="1800" dirty="0" err="1"/>
              <a:t>massa</a:t>
            </a:r>
            <a:r>
              <a:rPr lang="en-US" sz="1800" dirty="0"/>
              <a:t> </a:t>
            </a:r>
            <a:r>
              <a:rPr lang="en-US" sz="1800" dirty="0" err="1"/>
              <a:t>tincidunt</a:t>
            </a:r>
            <a:r>
              <a:rPr lang="en-US" sz="1800" dirty="0"/>
              <a:t> </a:t>
            </a:r>
            <a:r>
              <a:rPr lang="en-US" sz="1800" dirty="0" err="1"/>
              <a:t>nunc</a:t>
            </a:r>
            <a:r>
              <a:rPr lang="en-US" sz="1800" dirty="0"/>
              <a:t> pulvinar </a:t>
            </a:r>
            <a:r>
              <a:rPr lang="en-US" sz="1800" dirty="0" err="1"/>
              <a:t>sapien</a:t>
            </a:r>
            <a:r>
              <a:rPr lang="en-US" sz="1800" dirty="0"/>
              <a:t> et. </a:t>
            </a:r>
            <a:r>
              <a:rPr lang="en-US" sz="1800" dirty="0" err="1"/>
              <a:t>Risus</a:t>
            </a:r>
            <a:r>
              <a:rPr lang="en-US" sz="1800" dirty="0"/>
              <a:t> </a:t>
            </a:r>
            <a:r>
              <a:rPr lang="en-US" sz="1800" dirty="0" err="1"/>
              <a:t>nullam</a:t>
            </a:r>
            <a:r>
              <a:rPr lang="en-US" sz="1800" dirty="0"/>
              <a:t> </a:t>
            </a:r>
            <a:r>
              <a:rPr lang="en-US" sz="1800" dirty="0" err="1"/>
              <a:t>eget</a:t>
            </a:r>
            <a:r>
              <a:rPr lang="en-US" sz="1800" dirty="0"/>
              <a:t> </a:t>
            </a:r>
            <a:r>
              <a:rPr lang="en-US" sz="1800" dirty="0" err="1"/>
              <a:t>felis</a:t>
            </a:r>
            <a:r>
              <a:rPr lang="en-US" sz="1800" dirty="0"/>
              <a:t> </a:t>
            </a:r>
            <a:r>
              <a:rPr lang="en-US" sz="1800" dirty="0" err="1"/>
              <a:t>eget</a:t>
            </a:r>
            <a:r>
              <a:rPr lang="en-US" sz="1800" dirty="0"/>
              <a:t> </a:t>
            </a:r>
            <a:r>
              <a:rPr lang="en-US" sz="1800" dirty="0" err="1"/>
              <a:t>nunc</a:t>
            </a:r>
            <a:r>
              <a:rPr lang="en-US" sz="1800" dirty="0"/>
              <a:t> </a:t>
            </a:r>
            <a:r>
              <a:rPr lang="en-US" sz="1800" dirty="0" err="1"/>
              <a:t>lobortis</a:t>
            </a:r>
            <a:r>
              <a:rPr lang="en-US" sz="1800" dirty="0"/>
              <a:t>. Nunc </a:t>
            </a:r>
            <a:r>
              <a:rPr lang="en-US" sz="1800" dirty="0" err="1"/>
              <a:t>mattis</a:t>
            </a:r>
            <a:r>
              <a:rPr lang="en-US" sz="1800" dirty="0"/>
              <a:t> </a:t>
            </a:r>
            <a:r>
              <a:rPr lang="en-US" sz="1800" dirty="0" err="1"/>
              <a:t>enim</a:t>
            </a:r>
            <a:r>
              <a:rPr lang="en-US" sz="1800" dirty="0"/>
              <a:t>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tellus</a:t>
            </a:r>
            <a:r>
              <a:rPr lang="en-US" sz="1800" dirty="0"/>
              <a:t>. </a:t>
            </a:r>
            <a:r>
              <a:rPr lang="en-US" sz="1800" dirty="0" err="1"/>
              <a:t>Viverra</a:t>
            </a:r>
            <a:r>
              <a:rPr lang="en-US" sz="1800" dirty="0"/>
              <a:t> </a:t>
            </a:r>
            <a:r>
              <a:rPr lang="en-US" sz="1800" dirty="0" err="1"/>
              <a:t>suspendisse</a:t>
            </a:r>
            <a:r>
              <a:rPr lang="en-US" sz="1800" dirty="0"/>
              <a:t> </a:t>
            </a:r>
            <a:r>
              <a:rPr lang="en-US" sz="1800" dirty="0" err="1"/>
              <a:t>potenti</a:t>
            </a:r>
            <a:r>
              <a:rPr lang="en-US" sz="1800" dirty="0"/>
              <a:t> </a:t>
            </a:r>
            <a:r>
              <a:rPr lang="en-US" sz="1800" dirty="0" err="1"/>
              <a:t>nullam</a:t>
            </a:r>
            <a:r>
              <a:rPr lang="en-US" sz="1800" dirty="0"/>
              <a:t> ac. </a:t>
            </a:r>
            <a:r>
              <a:rPr lang="en-US" sz="1800" dirty="0" err="1"/>
              <a:t>Sed</a:t>
            </a:r>
            <a:r>
              <a:rPr lang="en-US" sz="1800" dirty="0"/>
              <a:t> </a:t>
            </a:r>
            <a:r>
              <a:rPr lang="en-US" sz="1800" dirty="0" err="1"/>
              <a:t>euismod</a:t>
            </a:r>
            <a:r>
              <a:rPr lang="en-US" sz="1800" dirty="0"/>
              <a:t> nisi porta lorem </a:t>
            </a:r>
            <a:r>
              <a:rPr lang="en-US" sz="1800" dirty="0" err="1"/>
              <a:t>mollis</a:t>
            </a:r>
            <a:r>
              <a:rPr lang="en-US" sz="1800" dirty="0"/>
              <a:t> </a:t>
            </a:r>
            <a:r>
              <a:rPr lang="en-US" sz="1800" dirty="0" err="1"/>
              <a:t>aliquam</a:t>
            </a:r>
            <a:r>
              <a:rPr lang="en-US" sz="1800" dirty="0"/>
              <a:t>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porttitor</a:t>
            </a:r>
            <a:r>
              <a:rPr lang="en-US" sz="1800" dirty="0"/>
              <a:t> </a:t>
            </a:r>
            <a:r>
              <a:rPr lang="en-US" sz="1800" dirty="0" err="1"/>
              <a:t>leo</a:t>
            </a:r>
            <a:r>
              <a:rPr lang="en-US" sz="1800" dirty="0"/>
              <a:t>. </a:t>
            </a:r>
            <a:r>
              <a:rPr lang="en-US" sz="1800" dirty="0" err="1"/>
              <a:t>Ornare</a:t>
            </a:r>
            <a:r>
              <a:rPr lang="en-US" sz="1800" dirty="0"/>
              <a:t> </a:t>
            </a:r>
            <a:r>
              <a:rPr lang="en-US" sz="1800" dirty="0" err="1"/>
              <a:t>suspendisse</a:t>
            </a:r>
            <a:r>
              <a:rPr lang="en-US" sz="1800" dirty="0"/>
              <a:t> </a:t>
            </a:r>
            <a:r>
              <a:rPr lang="en-US" sz="1800" dirty="0" err="1"/>
              <a:t>sed</a:t>
            </a:r>
            <a:r>
              <a:rPr lang="en-US" sz="1800" dirty="0"/>
              <a:t> nisi </a:t>
            </a:r>
            <a:r>
              <a:rPr lang="en-US" sz="1800" dirty="0" err="1"/>
              <a:t>lacus</a:t>
            </a:r>
            <a:r>
              <a:rPr lang="en-US" sz="1800" dirty="0"/>
              <a:t> </a:t>
            </a:r>
            <a:r>
              <a:rPr lang="en-US" sz="1800" dirty="0" err="1"/>
              <a:t>sed</a:t>
            </a:r>
            <a:r>
              <a:rPr lang="en-US" sz="1800" dirty="0"/>
              <a:t> </a:t>
            </a:r>
            <a:r>
              <a:rPr lang="en-US" sz="1800" dirty="0" err="1"/>
              <a:t>viverra</a:t>
            </a:r>
            <a:r>
              <a:rPr lang="en-US" sz="1800" dirty="0"/>
              <a:t> </a:t>
            </a:r>
            <a:r>
              <a:rPr lang="en-US" sz="1800" dirty="0" err="1"/>
              <a:t>tellus</a:t>
            </a:r>
            <a:r>
              <a:rPr lang="en-US" sz="1800" dirty="0"/>
              <a:t>. </a:t>
            </a:r>
            <a:r>
              <a:rPr lang="en-US" sz="1800" dirty="0" err="1"/>
              <a:t>Tempor</a:t>
            </a:r>
            <a:r>
              <a:rPr lang="en-US" sz="1800" dirty="0"/>
              <a:t> </a:t>
            </a:r>
            <a:r>
              <a:rPr lang="en-US" sz="1800" dirty="0" err="1"/>
              <a:t>commodo</a:t>
            </a:r>
            <a:r>
              <a:rPr lang="en-US" sz="1800" dirty="0"/>
              <a:t> </a:t>
            </a:r>
            <a:r>
              <a:rPr lang="en-US" sz="1800" dirty="0" err="1"/>
              <a:t>ullamcorper</a:t>
            </a:r>
            <a:r>
              <a:rPr lang="en-US" sz="1800" dirty="0"/>
              <a:t> a </a:t>
            </a:r>
            <a:r>
              <a:rPr lang="en-US" sz="1800" dirty="0" err="1"/>
              <a:t>lacus</a:t>
            </a:r>
            <a:r>
              <a:rPr lang="en-US" sz="1800" dirty="0"/>
              <a:t>. </a:t>
            </a:r>
            <a:r>
              <a:rPr lang="en-US" sz="1800" dirty="0" err="1"/>
              <a:t>Vel</a:t>
            </a:r>
            <a:r>
              <a:rPr lang="en-US" sz="1800" dirty="0"/>
              <a:t> </a:t>
            </a:r>
            <a:r>
              <a:rPr lang="en-US" sz="1800" dirty="0" err="1"/>
              <a:t>turpis</a:t>
            </a:r>
            <a:r>
              <a:rPr lang="en-US" sz="1800" dirty="0"/>
              <a:t> </a:t>
            </a:r>
            <a:r>
              <a:rPr lang="en-US" sz="1800" dirty="0" err="1"/>
              <a:t>nunc</a:t>
            </a:r>
            <a:r>
              <a:rPr lang="en-US" sz="1800" dirty="0"/>
              <a:t> </a:t>
            </a:r>
            <a:r>
              <a:rPr lang="en-US" sz="1800" dirty="0" err="1"/>
              <a:t>eget</a:t>
            </a:r>
            <a:r>
              <a:rPr lang="en-US" sz="1800" dirty="0"/>
              <a:t> lorem dolor.</a:t>
            </a:r>
          </a:p>
          <a:p>
            <a:pPr marL="0" indent="0" defTabSz="914400">
              <a:buClrTx/>
              <a:buNone/>
            </a:pPr>
            <a:endParaRPr lang="en-US" sz="1800" dirty="0"/>
          </a:p>
        </p:txBody>
      </p:sp>
      <p:sp>
        <p:nvSpPr>
          <p:cNvPr id="63" name="Text Placeholder 6">
            <a:extLst>
              <a:ext uri="{FF2B5EF4-FFF2-40B4-BE49-F238E27FC236}">
                <a16:creationId xmlns:a16="http://schemas.microsoft.com/office/drawing/2014/main" id="{4D017B04-E0A8-F84D-B977-546FB602BAA4}"/>
              </a:ext>
            </a:extLst>
          </p:cNvPr>
          <p:cNvSpPr txBox="1">
            <a:spLocks/>
          </p:cNvSpPr>
          <p:nvPr/>
        </p:nvSpPr>
        <p:spPr>
          <a:xfrm>
            <a:off x="30003750" y="14576755"/>
            <a:ext cx="12801600" cy="1219200"/>
          </a:xfrm>
          <a:prstGeom prst="rect">
            <a:avLst/>
          </a:prstGeom>
          <a:solidFill>
            <a:srgbClr val="D02E2C"/>
          </a:solidFill>
        </p:spPr>
        <p:txBody>
          <a:bodyPr lIns="365760" anchor="ctr">
            <a:norm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5000" b="1" dirty="0"/>
              <a:t>TOPIC</a:t>
            </a:r>
          </a:p>
        </p:txBody>
      </p:sp>
      <p:sp>
        <p:nvSpPr>
          <p:cNvPr id="64" name="Content Placeholder 17">
            <a:extLst>
              <a:ext uri="{FF2B5EF4-FFF2-40B4-BE49-F238E27FC236}">
                <a16:creationId xmlns:a16="http://schemas.microsoft.com/office/drawing/2014/main" id="{6B7AB129-AE78-3749-BD0B-2A0510818A51}"/>
              </a:ext>
            </a:extLst>
          </p:cNvPr>
          <p:cNvSpPr txBox="1">
            <a:spLocks/>
          </p:cNvSpPr>
          <p:nvPr/>
        </p:nvSpPr>
        <p:spPr>
          <a:xfrm>
            <a:off x="30003750" y="16067228"/>
            <a:ext cx="12801600" cy="4808260"/>
          </a:xfrm>
          <a:prstGeom prst="rect">
            <a:avLst/>
          </a:prstGeom>
        </p:spPr>
        <p:txBody>
          <a:bodyPr lIns="91440" tIns="182880">
            <a:normAutofit/>
          </a:bodyPr>
          <a:lstStyle>
            <a:lvl1pPr marL="45720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endParaRPr lang="en-US" sz="2400" dirty="0"/>
          </a:p>
        </p:txBody>
      </p:sp>
      <p:sp>
        <p:nvSpPr>
          <p:cNvPr id="65" name="Text Placeholder 6">
            <a:extLst>
              <a:ext uri="{FF2B5EF4-FFF2-40B4-BE49-F238E27FC236}">
                <a16:creationId xmlns:a16="http://schemas.microsoft.com/office/drawing/2014/main" id="{4E825483-C14A-3849-A0E4-A0EA8122CB04}"/>
              </a:ext>
            </a:extLst>
          </p:cNvPr>
          <p:cNvSpPr txBox="1">
            <a:spLocks/>
          </p:cNvSpPr>
          <p:nvPr/>
        </p:nvSpPr>
        <p:spPr>
          <a:xfrm>
            <a:off x="30003750" y="5929025"/>
            <a:ext cx="12801600" cy="1219200"/>
          </a:xfrm>
          <a:prstGeom prst="rect">
            <a:avLst/>
          </a:prstGeom>
          <a:solidFill>
            <a:srgbClr val="D02E2C"/>
          </a:solidFill>
        </p:spPr>
        <p:txBody>
          <a:bodyPr lIns="365760" anchor="ctr">
            <a:norm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5000" b="1" dirty="0"/>
              <a:t>TOPIC</a:t>
            </a:r>
          </a:p>
        </p:txBody>
      </p:sp>
      <p:sp>
        <p:nvSpPr>
          <p:cNvPr id="66" name="Content Placeholder 17">
            <a:extLst>
              <a:ext uri="{FF2B5EF4-FFF2-40B4-BE49-F238E27FC236}">
                <a16:creationId xmlns:a16="http://schemas.microsoft.com/office/drawing/2014/main" id="{06B7FBF9-D3CA-5F47-BB32-254A8AABC031}"/>
              </a:ext>
            </a:extLst>
          </p:cNvPr>
          <p:cNvSpPr txBox="1">
            <a:spLocks/>
          </p:cNvSpPr>
          <p:nvPr/>
        </p:nvSpPr>
        <p:spPr>
          <a:xfrm>
            <a:off x="32918400" y="7419497"/>
            <a:ext cx="9886950" cy="6722405"/>
          </a:xfrm>
          <a:prstGeom prst="rect">
            <a:avLst/>
          </a:prstGeom>
        </p:spPr>
        <p:txBody>
          <a:bodyPr lIns="91440" tIns="182880">
            <a:normAutofit/>
          </a:bodyPr>
          <a:lstStyle>
            <a:lvl1pPr marL="45720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endParaRPr lang="en-US" sz="2400" dirty="0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869244E1-E6F2-C243-99AA-2247A7897A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5" t="6826" r="10705" b="11829"/>
          <a:stretch/>
        </p:blipFill>
        <p:spPr>
          <a:xfrm>
            <a:off x="1158240" y="5929025"/>
            <a:ext cx="12801600" cy="8244175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rgbClr val="1A1919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E902FD6-26F4-1E49-AB17-4CC95E29C34E}"/>
              </a:ext>
            </a:extLst>
          </p:cNvPr>
          <p:cNvSpPr/>
          <p:nvPr/>
        </p:nvSpPr>
        <p:spPr>
          <a:xfrm>
            <a:off x="30003750" y="7419497"/>
            <a:ext cx="2750527" cy="1841734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rgbClr val="1A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sz="6000" dirty="0" err="1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0409BCC-C164-5741-835A-7D536A08BF9A}"/>
              </a:ext>
            </a:extLst>
          </p:cNvPr>
          <p:cNvSpPr/>
          <p:nvPr/>
        </p:nvSpPr>
        <p:spPr>
          <a:xfrm>
            <a:off x="30003749" y="9696084"/>
            <a:ext cx="2750527" cy="1841734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rgbClr val="1A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sz="6000" dirty="0" err="1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B6862E0-3D4E-B742-A01F-1521AEBD9842}"/>
              </a:ext>
            </a:extLst>
          </p:cNvPr>
          <p:cNvSpPr/>
          <p:nvPr/>
        </p:nvSpPr>
        <p:spPr>
          <a:xfrm>
            <a:off x="30003748" y="12136419"/>
            <a:ext cx="2750527" cy="1841734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rgbClr val="1A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sz="6000" dirty="0" err="1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271B68A-827A-4843-9297-16D44C6AC8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5" t="6826" r="10705" b="11829"/>
          <a:stretch/>
        </p:blipFill>
        <p:spPr>
          <a:xfrm>
            <a:off x="15746233" y="16454322"/>
            <a:ext cx="12801600" cy="8244175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</p:pic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F21BDF90-C45C-7547-AF30-E27FAE436756}"/>
              </a:ext>
            </a:extLst>
          </p:cNvPr>
          <p:cNvSpPr txBox="1">
            <a:spLocks/>
          </p:cNvSpPr>
          <p:nvPr/>
        </p:nvSpPr>
        <p:spPr bwMode="auto">
          <a:xfrm>
            <a:off x="1158240" y="3730543"/>
            <a:ext cx="41977586" cy="112430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 dirty="0"/>
              <a:t>STUDENT AND PROFESSOR</a:t>
            </a:r>
          </a:p>
        </p:txBody>
      </p:sp>
      <p:sp>
        <p:nvSpPr>
          <p:cNvPr id="21" name="Title 5">
            <a:extLst>
              <a:ext uri="{FF2B5EF4-FFF2-40B4-BE49-F238E27FC236}">
                <a16:creationId xmlns:a16="http://schemas.microsoft.com/office/drawing/2014/main" id="{1B95B32B-3859-A64A-AAA9-38361D11198B}"/>
              </a:ext>
            </a:extLst>
          </p:cNvPr>
          <p:cNvSpPr txBox="1">
            <a:spLocks/>
          </p:cNvSpPr>
          <p:nvPr/>
        </p:nvSpPr>
        <p:spPr>
          <a:xfrm>
            <a:off x="1158240" y="0"/>
            <a:ext cx="41977586" cy="3459270"/>
          </a:xfrm>
          <a:prstGeom prst="rect">
            <a:avLst/>
          </a:prstGeom>
        </p:spPr>
        <p:txBody>
          <a:bodyPr wrap="square" anchor="ctr">
            <a:normAutofit/>
          </a:bodyPr>
          <a:lstStyle>
            <a:lvl1pPr algn="ctr" defTabSz="43891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5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8500" dirty="0"/>
              <a:t>TITLE – Line 1</a:t>
            </a:r>
          </a:p>
          <a:p>
            <a:r>
              <a:rPr lang="en-US" sz="8500" dirty="0"/>
              <a:t>TITLE – Line 2 (Optional)</a:t>
            </a:r>
          </a:p>
        </p:txBody>
      </p:sp>
    </p:spTree>
    <p:extLst>
      <p:ext uri="{BB962C8B-B14F-4D97-AF65-F5344CB8AC3E}">
        <p14:creationId xmlns:p14="http://schemas.microsoft.com/office/powerpoint/2010/main" val="32803905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 Placeholder 6">
            <a:extLst>
              <a:ext uri="{FF2B5EF4-FFF2-40B4-BE49-F238E27FC236}">
                <a16:creationId xmlns:a16="http://schemas.microsoft.com/office/drawing/2014/main" id="{57A5B491-FDF2-8E4C-B8A0-1D9E8B97EBC0}"/>
              </a:ext>
            </a:extLst>
          </p:cNvPr>
          <p:cNvSpPr txBox="1">
            <a:spLocks/>
          </p:cNvSpPr>
          <p:nvPr/>
        </p:nvSpPr>
        <p:spPr>
          <a:xfrm>
            <a:off x="1142999" y="5935067"/>
            <a:ext cx="27231975" cy="1280160"/>
          </a:xfrm>
          <a:prstGeom prst="rect">
            <a:avLst/>
          </a:prstGeom>
          <a:solidFill>
            <a:srgbClr val="D02E2C"/>
          </a:solidFill>
        </p:spPr>
        <p:txBody>
          <a:bodyPr lIns="365760" anchor="ctr">
            <a:norm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5000" b="1" dirty="0"/>
              <a:t>INTRODUCTION</a:t>
            </a:r>
          </a:p>
        </p:txBody>
      </p:sp>
      <p:sp>
        <p:nvSpPr>
          <p:cNvPr id="54" name="Text Placeholder 8">
            <a:extLst>
              <a:ext uri="{FF2B5EF4-FFF2-40B4-BE49-F238E27FC236}">
                <a16:creationId xmlns:a16="http://schemas.microsoft.com/office/drawing/2014/main" id="{F2ABBB73-93DD-934B-88F4-26A7F60211FC}"/>
              </a:ext>
            </a:extLst>
          </p:cNvPr>
          <p:cNvSpPr txBox="1">
            <a:spLocks/>
          </p:cNvSpPr>
          <p:nvPr/>
        </p:nvSpPr>
        <p:spPr bwMode="ltGray">
          <a:xfrm>
            <a:off x="1143000" y="7642408"/>
            <a:ext cx="27231974" cy="7263100"/>
          </a:xfrm>
          <a:prstGeom prst="rect">
            <a:avLst/>
          </a:prstGeom>
          <a:solidFill>
            <a:schemeClr val="bg1"/>
          </a:solidFill>
        </p:spPr>
        <p:txBody>
          <a:bodyPr lIns="365760" rIns="365760" anchor="t">
            <a:normAutofit/>
          </a:bodyPr>
          <a:lstStyle>
            <a:lvl1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5715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5715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prstClr val="white">
                  <a:lumMod val="65000"/>
                </a:prstClr>
              </a:buClr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Metus</a:t>
            </a:r>
            <a:r>
              <a:rPr lang="en-US" dirty="0"/>
              <a:t> dictum at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a. Nisi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vitae </a:t>
            </a:r>
            <a:r>
              <a:rPr lang="en-US" dirty="0" err="1"/>
              <a:t>proin</a:t>
            </a:r>
            <a:r>
              <a:rPr lang="en-US" dirty="0"/>
              <a:t>. Purus non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Metus</a:t>
            </a:r>
            <a:r>
              <a:rPr lang="en-US" dirty="0"/>
              <a:t> dictum at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a. Nisi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vitae </a:t>
            </a:r>
            <a:r>
              <a:rPr lang="en-US" dirty="0" err="1"/>
              <a:t>proin</a:t>
            </a:r>
            <a:r>
              <a:rPr lang="en-US" dirty="0"/>
              <a:t>. Purus non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endParaRPr lang="en-US" dirty="0">
              <a:solidFill>
                <a:srgbClr val="000000"/>
              </a:solidFill>
            </a:endParaRPr>
          </a:p>
          <a:p>
            <a:pPr>
              <a:buClr>
                <a:prstClr val="white">
                  <a:lumMod val="65000"/>
                </a:prstClr>
              </a:buClr>
            </a:pPr>
            <a:endParaRPr lang="en-US" dirty="0">
              <a:solidFill>
                <a:srgbClr val="000000"/>
              </a:solidFill>
            </a:endParaRPr>
          </a:p>
          <a:p>
            <a:pPr lvl="0">
              <a:buClr>
                <a:prstClr val="white">
                  <a:lumMod val="65000"/>
                </a:prstClr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5" name="Text Placeholder 6">
            <a:extLst>
              <a:ext uri="{FF2B5EF4-FFF2-40B4-BE49-F238E27FC236}">
                <a16:creationId xmlns:a16="http://schemas.microsoft.com/office/drawing/2014/main" id="{BF2D35B1-A9CD-3943-A40E-7D9D9D3F2B0F}"/>
              </a:ext>
            </a:extLst>
          </p:cNvPr>
          <p:cNvSpPr txBox="1">
            <a:spLocks/>
          </p:cNvSpPr>
          <p:nvPr/>
        </p:nvSpPr>
        <p:spPr>
          <a:xfrm>
            <a:off x="15573375" y="16350260"/>
            <a:ext cx="12801600" cy="1219200"/>
          </a:xfrm>
          <a:prstGeom prst="rect">
            <a:avLst/>
          </a:prstGeom>
          <a:solidFill>
            <a:srgbClr val="D02E2C"/>
          </a:solidFill>
        </p:spPr>
        <p:txBody>
          <a:bodyPr lIns="365760" anchor="ctr">
            <a:norm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5000" b="1" dirty="0"/>
              <a:t>TOPIC</a:t>
            </a:r>
          </a:p>
        </p:txBody>
      </p:sp>
      <p:sp>
        <p:nvSpPr>
          <p:cNvPr id="56" name="Content Placeholder 17">
            <a:extLst>
              <a:ext uri="{FF2B5EF4-FFF2-40B4-BE49-F238E27FC236}">
                <a16:creationId xmlns:a16="http://schemas.microsoft.com/office/drawing/2014/main" id="{36CC7BD5-9A7A-A64B-B8D5-487B0BB7B4AA}"/>
              </a:ext>
            </a:extLst>
          </p:cNvPr>
          <p:cNvSpPr txBox="1">
            <a:spLocks/>
          </p:cNvSpPr>
          <p:nvPr/>
        </p:nvSpPr>
        <p:spPr>
          <a:xfrm>
            <a:off x="15573375" y="17840732"/>
            <a:ext cx="12801600" cy="9513100"/>
          </a:xfrm>
          <a:prstGeom prst="rect">
            <a:avLst/>
          </a:prstGeom>
        </p:spPr>
        <p:txBody>
          <a:bodyPr lIns="91440" tIns="182880">
            <a:normAutofit lnSpcReduction="10000"/>
          </a:bodyPr>
          <a:lstStyle>
            <a:lvl1pPr marL="45720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 marL="0" indent="0">
              <a:buClr>
                <a:srgbClr val="CF2B2B"/>
              </a:buClr>
              <a:buNone/>
            </a:pPr>
            <a:endParaRPr lang="en-US" sz="2400" dirty="0"/>
          </a:p>
          <a:p>
            <a:pPr>
              <a:buClr>
                <a:srgbClr val="CF2B2B"/>
              </a:buClr>
            </a:pPr>
            <a:endParaRPr lang="en-US" sz="2400" dirty="0"/>
          </a:p>
        </p:txBody>
      </p:sp>
      <p:sp>
        <p:nvSpPr>
          <p:cNvPr id="61" name="Text Placeholder 6">
            <a:extLst>
              <a:ext uri="{FF2B5EF4-FFF2-40B4-BE49-F238E27FC236}">
                <a16:creationId xmlns:a16="http://schemas.microsoft.com/office/drawing/2014/main" id="{E3B7B869-83F9-564B-8AF6-5AFBD6A29390}"/>
              </a:ext>
            </a:extLst>
          </p:cNvPr>
          <p:cNvSpPr txBox="1">
            <a:spLocks/>
          </p:cNvSpPr>
          <p:nvPr/>
        </p:nvSpPr>
        <p:spPr>
          <a:xfrm>
            <a:off x="30003750" y="21310341"/>
            <a:ext cx="12801600" cy="1219200"/>
          </a:xfrm>
          <a:prstGeom prst="rect">
            <a:avLst/>
          </a:prstGeom>
          <a:solidFill>
            <a:srgbClr val="D02E2C"/>
          </a:solidFill>
        </p:spPr>
        <p:txBody>
          <a:bodyPr lIns="365760" anchor="ctr">
            <a:norm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5000" b="1" dirty="0"/>
              <a:t>REFERENCES</a:t>
            </a:r>
          </a:p>
        </p:txBody>
      </p:sp>
      <p:sp>
        <p:nvSpPr>
          <p:cNvPr id="62" name="Content Placeholder 17">
            <a:extLst>
              <a:ext uri="{FF2B5EF4-FFF2-40B4-BE49-F238E27FC236}">
                <a16:creationId xmlns:a16="http://schemas.microsoft.com/office/drawing/2014/main" id="{093D3262-BCE5-924E-9E6F-2FDA84D5DF01}"/>
              </a:ext>
            </a:extLst>
          </p:cNvPr>
          <p:cNvSpPr txBox="1">
            <a:spLocks/>
          </p:cNvSpPr>
          <p:nvPr/>
        </p:nvSpPr>
        <p:spPr>
          <a:xfrm>
            <a:off x="30003750" y="22800814"/>
            <a:ext cx="12801600" cy="4650720"/>
          </a:xfrm>
          <a:prstGeom prst="rect">
            <a:avLst/>
          </a:prstGeom>
        </p:spPr>
        <p:txBody>
          <a:bodyPr lIns="91440" tIns="182880">
            <a:noAutofit/>
          </a:bodyPr>
          <a:lstStyle>
            <a:lvl1pPr marL="45720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prstClr val="white">
                  <a:lumMod val="65000"/>
                </a:prstClr>
              </a:buClr>
            </a:pPr>
            <a:r>
              <a:rPr lang="en-US" sz="1800" dirty="0"/>
              <a:t>Lorem ipsum dolor sit </a:t>
            </a:r>
            <a:r>
              <a:rPr lang="en-US" sz="1800" dirty="0" err="1"/>
              <a:t>amet</a:t>
            </a:r>
            <a:r>
              <a:rPr lang="en-US" sz="1800" dirty="0"/>
              <a:t>, </a:t>
            </a:r>
            <a:r>
              <a:rPr lang="en-US" sz="1800" dirty="0" err="1"/>
              <a:t>consectetur</a:t>
            </a:r>
            <a:r>
              <a:rPr lang="en-US" sz="1800" dirty="0"/>
              <a:t> </a:t>
            </a:r>
            <a:r>
              <a:rPr lang="en-US" sz="1800" dirty="0" err="1"/>
              <a:t>adipiscing</a:t>
            </a:r>
            <a:r>
              <a:rPr lang="en-US" sz="1800" dirty="0"/>
              <a:t> </a:t>
            </a:r>
            <a:r>
              <a:rPr lang="en-US" sz="1800" dirty="0" err="1"/>
              <a:t>elit</a:t>
            </a:r>
            <a:r>
              <a:rPr lang="en-US" sz="1800" dirty="0"/>
              <a:t>, </a:t>
            </a:r>
            <a:r>
              <a:rPr lang="en-US" sz="1800" dirty="0" err="1"/>
              <a:t>sed</a:t>
            </a:r>
            <a:r>
              <a:rPr lang="en-US" sz="1800" dirty="0"/>
              <a:t> do </a:t>
            </a:r>
            <a:r>
              <a:rPr lang="en-US" sz="1800" dirty="0" err="1"/>
              <a:t>eiusmod</a:t>
            </a:r>
            <a:r>
              <a:rPr lang="en-US" sz="1800" dirty="0"/>
              <a:t> </a:t>
            </a:r>
            <a:r>
              <a:rPr lang="en-US" sz="1800" dirty="0" err="1"/>
              <a:t>tempor</a:t>
            </a:r>
            <a:r>
              <a:rPr lang="en-US" sz="1800" dirty="0"/>
              <a:t> </a:t>
            </a:r>
            <a:r>
              <a:rPr lang="en-US" sz="1800" dirty="0" err="1"/>
              <a:t>incididunt</a:t>
            </a:r>
            <a:r>
              <a:rPr lang="en-US" sz="1800" dirty="0"/>
              <a:t>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labore</a:t>
            </a:r>
            <a:r>
              <a:rPr lang="en-US" sz="1800" dirty="0"/>
              <a:t> et dolore magna </a:t>
            </a:r>
            <a:r>
              <a:rPr lang="en-US" sz="1800" dirty="0" err="1"/>
              <a:t>aliqua</a:t>
            </a:r>
            <a:r>
              <a:rPr lang="en-US" sz="1800" dirty="0"/>
              <a:t>. </a:t>
            </a:r>
            <a:r>
              <a:rPr lang="en-US" sz="1800" dirty="0" err="1"/>
              <a:t>Metus</a:t>
            </a:r>
            <a:r>
              <a:rPr lang="en-US" sz="1800" dirty="0"/>
              <a:t> dictum at </a:t>
            </a:r>
            <a:r>
              <a:rPr lang="en-US" sz="1800" dirty="0" err="1"/>
              <a:t>tempor</a:t>
            </a:r>
            <a:r>
              <a:rPr lang="en-US" sz="1800" dirty="0"/>
              <a:t> </a:t>
            </a:r>
            <a:r>
              <a:rPr lang="en-US" sz="1800" dirty="0" err="1"/>
              <a:t>commodo</a:t>
            </a:r>
            <a:r>
              <a:rPr lang="en-US" sz="1800" dirty="0"/>
              <a:t> </a:t>
            </a:r>
            <a:r>
              <a:rPr lang="en-US" sz="1800" dirty="0" err="1"/>
              <a:t>ullamcorper</a:t>
            </a:r>
            <a:r>
              <a:rPr lang="en-US" sz="1800" dirty="0"/>
              <a:t> a. Nisi </a:t>
            </a:r>
            <a:r>
              <a:rPr lang="en-US" sz="1800" dirty="0" err="1"/>
              <a:t>quis</a:t>
            </a:r>
            <a:r>
              <a:rPr lang="en-US" sz="1800" dirty="0"/>
              <a:t> </a:t>
            </a:r>
            <a:r>
              <a:rPr lang="en-US" sz="1800" dirty="0" err="1"/>
              <a:t>eleifend</a:t>
            </a:r>
            <a:r>
              <a:rPr lang="en-US" sz="1800" dirty="0"/>
              <a:t> </a:t>
            </a:r>
            <a:r>
              <a:rPr lang="en-US" sz="1800" dirty="0" err="1"/>
              <a:t>quam</a:t>
            </a:r>
            <a:r>
              <a:rPr lang="en-US" sz="1800" dirty="0"/>
              <a:t> </a:t>
            </a:r>
            <a:r>
              <a:rPr lang="en-US" sz="1800" dirty="0" err="1"/>
              <a:t>adipiscing</a:t>
            </a:r>
            <a:r>
              <a:rPr lang="en-US" sz="1800" dirty="0"/>
              <a:t> vitae </a:t>
            </a:r>
            <a:r>
              <a:rPr lang="en-US" sz="1800" dirty="0" err="1"/>
              <a:t>proin</a:t>
            </a:r>
            <a:r>
              <a:rPr lang="en-US" sz="1800" dirty="0"/>
              <a:t>. Purus non </a:t>
            </a:r>
            <a:r>
              <a:rPr lang="en-US" sz="1800" dirty="0" err="1"/>
              <a:t>enim</a:t>
            </a:r>
            <a:r>
              <a:rPr lang="en-US" sz="1800" dirty="0"/>
              <a:t> </a:t>
            </a:r>
            <a:r>
              <a:rPr lang="en-US" sz="1800" dirty="0" err="1"/>
              <a:t>praesent</a:t>
            </a:r>
            <a:r>
              <a:rPr lang="en-US" sz="1800" dirty="0"/>
              <a:t> </a:t>
            </a:r>
            <a:r>
              <a:rPr lang="en-US" sz="1800" dirty="0" err="1"/>
              <a:t>elementum</a:t>
            </a:r>
            <a:r>
              <a:rPr lang="en-US" sz="1800" dirty="0"/>
              <a:t> </a:t>
            </a:r>
            <a:r>
              <a:rPr lang="en-US" sz="1800" dirty="0" err="1"/>
              <a:t>facilisis</a:t>
            </a:r>
            <a:r>
              <a:rPr lang="en-US" sz="1800" dirty="0"/>
              <a:t> </a:t>
            </a:r>
            <a:r>
              <a:rPr lang="en-US" sz="1800" dirty="0" err="1"/>
              <a:t>leo</a:t>
            </a:r>
            <a:r>
              <a:rPr lang="en-US" sz="1800" dirty="0"/>
              <a:t> </a:t>
            </a:r>
            <a:r>
              <a:rPr lang="en-US" sz="1800" dirty="0" err="1"/>
              <a:t>vel</a:t>
            </a:r>
            <a:r>
              <a:rPr lang="en-US" sz="1800" dirty="0"/>
              <a:t> </a:t>
            </a:r>
            <a:r>
              <a:rPr lang="en-US" sz="1800" dirty="0" err="1"/>
              <a:t>fringilla</a:t>
            </a:r>
            <a:r>
              <a:rPr lang="en-US" sz="1800" dirty="0"/>
              <a:t>. Nisi porta lorem </a:t>
            </a:r>
            <a:r>
              <a:rPr lang="en-US" sz="1800" dirty="0" err="1"/>
              <a:t>mollis</a:t>
            </a:r>
            <a:r>
              <a:rPr lang="en-US" sz="1800" dirty="0"/>
              <a:t> </a:t>
            </a:r>
            <a:r>
              <a:rPr lang="en-US" sz="1800" dirty="0" err="1"/>
              <a:t>aliquam</a:t>
            </a:r>
            <a:r>
              <a:rPr lang="en-US" sz="1800" dirty="0"/>
              <a:t>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porttitor</a:t>
            </a:r>
            <a:r>
              <a:rPr lang="en-US" sz="1800" dirty="0"/>
              <a:t> </a:t>
            </a:r>
            <a:r>
              <a:rPr lang="en-US" sz="1800" dirty="0" err="1"/>
              <a:t>leo</a:t>
            </a:r>
            <a:r>
              <a:rPr lang="en-US" sz="1800" dirty="0"/>
              <a:t>. </a:t>
            </a:r>
            <a:r>
              <a:rPr lang="en-US" sz="1800" dirty="0" err="1"/>
              <a:t>Ornare</a:t>
            </a:r>
            <a:r>
              <a:rPr lang="en-US" sz="1800" dirty="0"/>
              <a:t> </a:t>
            </a:r>
            <a:r>
              <a:rPr lang="en-US" sz="1800" dirty="0" err="1"/>
              <a:t>massa</a:t>
            </a:r>
            <a:r>
              <a:rPr lang="en-US" sz="1800" dirty="0"/>
              <a:t> </a:t>
            </a:r>
            <a:r>
              <a:rPr lang="en-US" sz="1800" dirty="0" err="1"/>
              <a:t>eget</a:t>
            </a:r>
            <a:r>
              <a:rPr lang="en-US" sz="1800" dirty="0"/>
              <a:t> </a:t>
            </a:r>
            <a:r>
              <a:rPr lang="en-US" sz="1800" dirty="0" err="1"/>
              <a:t>egestas</a:t>
            </a:r>
            <a:r>
              <a:rPr lang="en-US" sz="1800" dirty="0"/>
              <a:t> </a:t>
            </a:r>
            <a:r>
              <a:rPr lang="en-US" sz="1800" dirty="0" err="1"/>
              <a:t>purus</a:t>
            </a:r>
            <a:r>
              <a:rPr lang="en-US" sz="1800" dirty="0"/>
              <a:t> </a:t>
            </a:r>
            <a:r>
              <a:rPr lang="en-US" sz="1800" dirty="0" err="1"/>
              <a:t>viverra</a:t>
            </a:r>
            <a:r>
              <a:rPr lang="en-US" sz="1800" dirty="0"/>
              <a:t> </a:t>
            </a:r>
            <a:r>
              <a:rPr lang="en-US" sz="1800" dirty="0" err="1"/>
              <a:t>accumsan</a:t>
            </a:r>
            <a:r>
              <a:rPr lang="en-US" sz="1800" dirty="0"/>
              <a:t> in </a:t>
            </a:r>
            <a:r>
              <a:rPr lang="en-US" sz="1800" dirty="0" err="1"/>
              <a:t>nisl</a:t>
            </a:r>
            <a:r>
              <a:rPr lang="en-US" sz="1800" dirty="0"/>
              <a:t> nisi. </a:t>
            </a:r>
            <a:r>
              <a:rPr lang="en-US" sz="1800" dirty="0" err="1"/>
              <a:t>Mauris</a:t>
            </a:r>
            <a:r>
              <a:rPr lang="en-US" sz="1800" dirty="0"/>
              <a:t> </a:t>
            </a:r>
            <a:r>
              <a:rPr lang="en-US" sz="1800" dirty="0" err="1"/>
              <a:t>commodo</a:t>
            </a:r>
            <a:r>
              <a:rPr lang="en-US" sz="1800" dirty="0"/>
              <a:t> </a:t>
            </a:r>
            <a:r>
              <a:rPr lang="en-US" sz="1800" dirty="0" err="1"/>
              <a:t>quis</a:t>
            </a:r>
            <a:r>
              <a:rPr lang="en-US" sz="1800" dirty="0"/>
              <a:t> </a:t>
            </a:r>
            <a:r>
              <a:rPr lang="en-US" sz="1800" dirty="0" err="1"/>
              <a:t>imperdiet</a:t>
            </a:r>
            <a:r>
              <a:rPr lang="en-US" sz="1800" dirty="0"/>
              <a:t> </a:t>
            </a:r>
            <a:r>
              <a:rPr lang="en-US" sz="1800" dirty="0" err="1"/>
              <a:t>massa</a:t>
            </a:r>
            <a:r>
              <a:rPr lang="en-US" sz="1800" dirty="0"/>
              <a:t> </a:t>
            </a:r>
            <a:r>
              <a:rPr lang="en-US" sz="1800" dirty="0" err="1"/>
              <a:t>tincidunt</a:t>
            </a:r>
            <a:r>
              <a:rPr lang="en-US" sz="1800" dirty="0"/>
              <a:t> </a:t>
            </a:r>
            <a:r>
              <a:rPr lang="en-US" sz="1800" dirty="0" err="1"/>
              <a:t>nunc</a:t>
            </a:r>
            <a:r>
              <a:rPr lang="en-US" sz="1800" dirty="0"/>
              <a:t> pulvinar </a:t>
            </a:r>
            <a:r>
              <a:rPr lang="en-US" sz="1800" dirty="0" err="1"/>
              <a:t>sapien</a:t>
            </a:r>
            <a:r>
              <a:rPr lang="en-US" sz="1800" dirty="0"/>
              <a:t> et. </a:t>
            </a:r>
            <a:r>
              <a:rPr lang="en-US" sz="1800" dirty="0" err="1"/>
              <a:t>Risus</a:t>
            </a:r>
            <a:r>
              <a:rPr lang="en-US" sz="1800" dirty="0"/>
              <a:t> </a:t>
            </a:r>
            <a:r>
              <a:rPr lang="en-US" sz="1800" dirty="0" err="1"/>
              <a:t>nullam</a:t>
            </a:r>
            <a:r>
              <a:rPr lang="en-US" sz="1800" dirty="0"/>
              <a:t> </a:t>
            </a:r>
            <a:r>
              <a:rPr lang="en-US" sz="1800" dirty="0" err="1"/>
              <a:t>eget</a:t>
            </a:r>
            <a:r>
              <a:rPr lang="en-US" sz="1800" dirty="0"/>
              <a:t> </a:t>
            </a:r>
            <a:r>
              <a:rPr lang="en-US" sz="1800" dirty="0" err="1"/>
              <a:t>felis</a:t>
            </a:r>
            <a:r>
              <a:rPr lang="en-US" sz="1800" dirty="0"/>
              <a:t> </a:t>
            </a:r>
            <a:r>
              <a:rPr lang="en-US" sz="1800" dirty="0" err="1"/>
              <a:t>eget</a:t>
            </a:r>
            <a:r>
              <a:rPr lang="en-US" sz="1800" dirty="0"/>
              <a:t> </a:t>
            </a:r>
            <a:r>
              <a:rPr lang="en-US" sz="1800" dirty="0" err="1"/>
              <a:t>nunc</a:t>
            </a:r>
            <a:r>
              <a:rPr lang="en-US" sz="1800" dirty="0"/>
              <a:t> </a:t>
            </a:r>
            <a:r>
              <a:rPr lang="en-US" sz="1800" dirty="0" err="1"/>
              <a:t>lobortis</a:t>
            </a:r>
            <a:r>
              <a:rPr lang="en-US" sz="1800" dirty="0"/>
              <a:t>. Nunc </a:t>
            </a:r>
            <a:r>
              <a:rPr lang="en-US" sz="1800" dirty="0" err="1"/>
              <a:t>mattis</a:t>
            </a:r>
            <a:r>
              <a:rPr lang="en-US" sz="1800" dirty="0"/>
              <a:t> </a:t>
            </a:r>
            <a:r>
              <a:rPr lang="en-US" sz="1800" dirty="0" err="1"/>
              <a:t>enim</a:t>
            </a:r>
            <a:r>
              <a:rPr lang="en-US" sz="1800" dirty="0"/>
              <a:t>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tellus</a:t>
            </a:r>
            <a:r>
              <a:rPr lang="en-US" sz="1800" dirty="0"/>
              <a:t>. </a:t>
            </a:r>
            <a:r>
              <a:rPr lang="en-US" sz="1800" dirty="0" err="1"/>
              <a:t>Viverra</a:t>
            </a:r>
            <a:r>
              <a:rPr lang="en-US" sz="1800" dirty="0"/>
              <a:t> </a:t>
            </a:r>
            <a:r>
              <a:rPr lang="en-US" sz="1800" dirty="0" err="1"/>
              <a:t>suspendisse</a:t>
            </a:r>
            <a:r>
              <a:rPr lang="en-US" sz="1800" dirty="0"/>
              <a:t> </a:t>
            </a:r>
            <a:r>
              <a:rPr lang="en-US" sz="1800" dirty="0" err="1"/>
              <a:t>potenti</a:t>
            </a:r>
            <a:r>
              <a:rPr lang="en-US" sz="1800" dirty="0"/>
              <a:t> </a:t>
            </a:r>
            <a:r>
              <a:rPr lang="en-US" sz="1800" dirty="0" err="1"/>
              <a:t>nullam</a:t>
            </a:r>
            <a:r>
              <a:rPr lang="en-US" sz="1800" dirty="0"/>
              <a:t> ac. </a:t>
            </a:r>
            <a:r>
              <a:rPr lang="en-US" sz="1800" dirty="0" err="1"/>
              <a:t>Sed</a:t>
            </a:r>
            <a:r>
              <a:rPr lang="en-US" sz="1800" dirty="0"/>
              <a:t> </a:t>
            </a:r>
            <a:r>
              <a:rPr lang="en-US" sz="1800" dirty="0" err="1"/>
              <a:t>euismod</a:t>
            </a:r>
            <a:r>
              <a:rPr lang="en-US" sz="1800" dirty="0"/>
              <a:t> nisi porta lorem </a:t>
            </a:r>
            <a:r>
              <a:rPr lang="en-US" sz="1800" dirty="0" err="1"/>
              <a:t>mollis</a:t>
            </a:r>
            <a:r>
              <a:rPr lang="en-US" sz="1800" dirty="0"/>
              <a:t> </a:t>
            </a:r>
            <a:r>
              <a:rPr lang="en-US" sz="1800" dirty="0" err="1"/>
              <a:t>aliquam</a:t>
            </a:r>
            <a:r>
              <a:rPr lang="en-US" sz="1800" dirty="0"/>
              <a:t>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porttitor</a:t>
            </a:r>
            <a:r>
              <a:rPr lang="en-US" sz="1800" dirty="0"/>
              <a:t> </a:t>
            </a:r>
            <a:r>
              <a:rPr lang="en-US" sz="1800" dirty="0" err="1"/>
              <a:t>leo</a:t>
            </a:r>
            <a:r>
              <a:rPr lang="en-US" sz="1800" dirty="0"/>
              <a:t>. </a:t>
            </a:r>
            <a:r>
              <a:rPr lang="en-US" sz="1800" dirty="0" err="1"/>
              <a:t>Ornare</a:t>
            </a:r>
            <a:r>
              <a:rPr lang="en-US" sz="1800" dirty="0"/>
              <a:t> </a:t>
            </a:r>
            <a:r>
              <a:rPr lang="en-US" sz="1800" dirty="0" err="1"/>
              <a:t>suspendisse</a:t>
            </a:r>
            <a:r>
              <a:rPr lang="en-US" sz="1800" dirty="0"/>
              <a:t> </a:t>
            </a:r>
            <a:r>
              <a:rPr lang="en-US" sz="1800" dirty="0" err="1"/>
              <a:t>sed</a:t>
            </a:r>
            <a:r>
              <a:rPr lang="en-US" sz="1800" dirty="0"/>
              <a:t> nisi </a:t>
            </a:r>
            <a:r>
              <a:rPr lang="en-US" sz="1800" dirty="0" err="1"/>
              <a:t>lacus</a:t>
            </a:r>
            <a:r>
              <a:rPr lang="en-US" sz="1800" dirty="0"/>
              <a:t> </a:t>
            </a:r>
            <a:r>
              <a:rPr lang="en-US" sz="1800" dirty="0" err="1"/>
              <a:t>sed</a:t>
            </a:r>
            <a:r>
              <a:rPr lang="en-US" sz="1800" dirty="0"/>
              <a:t> </a:t>
            </a:r>
            <a:r>
              <a:rPr lang="en-US" sz="1800" dirty="0" err="1"/>
              <a:t>viverra</a:t>
            </a:r>
            <a:r>
              <a:rPr lang="en-US" sz="1800" dirty="0"/>
              <a:t> </a:t>
            </a:r>
            <a:r>
              <a:rPr lang="en-US" sz="1800" dirty="0" err="1"/>
              <a:t>tellus</a:t>
            </a:r>
            <a:r>
              <a:rPr lang="en-US" sz="1800" dirty="0"/>
              <a:t>. </a:t>
            </a:r>
            <a:r>
              <a:rPr lang="en-US" sz="1800" dirty="0" err="1"/>
              <a:t>Tempor</a:t>
            </a:r>
            <a:r>
              <a:rPr lang="en-US" sz="1800" dirty="0"/>
              <a:t> </a:t>
            </a:r>
            <a:r>
              <a:rPr lang="en-US" sz="1800" dirty="0" err="1"/>
              <a:t>commodo</a:t>
            </a:r>
            <a:r>
              <a:rPr lang="en-US" sz="1800" dirty="0"/>
              <a:t> </a:t>
            </a:r>
            <a:r>
              <a:rPr lang="en-US" sz="1800" dirty="0" err="1"/>
              <a:t>ullamcorper</a:t>
            </a:r>
            <a:r>
              <a:rPr lang="en-US" sz="1800" dirty="0"/>
              <a:t> a </a:t>
            </a:r>
            <a:r>
              <a:rPr lang="en-US" sz="1800" dirty="0" err="1"/>
              <a:t>lacus</a:t>
            </a:r>
            <a:r>
              <a:rPr lang="en-US" sz="1800" dirty="0"/>
              <a:t>. </a:t>
            </a:r>
            <a:r>
              <a:rPr lang="en-US" sz="1800" dirty="0" err="1"/>
              <a:t>Vel</a:t>
            </a:r>
            <a:r>
              <a:rPr lang="en-US" sz="1800" dirty="0"/>
              <a:t> </a:t>
            </a:r>
            <a:r>
              <a:rPr lang="en-US" sz="1800" dirty="0" err="1"/>
              <a:t>turpis</a:t>
            </a:r>
            <a:r>
              <a:rPr lang="en-US" sz="1800" dirty="0"/>
              <a:t> </a:t>
            </a:r>
            <a:r>
              <a:rPr lang="en-US" sz="1800" dirty="0" err="1"/>
              <a:t>nunc</a:t>
            </a:r>
            <a:r>
              <a:rPr lang="en-US" sz="1800" dirty="0"/>
              <a:t> </a:t>
            </a:r>
            <a:r>
              <a:rPr lang="en-US" sz="1800" dirty="0" err="1"/>
              <a:t>eget</a:t>
            </a:r>
            <a:r>
              <a:rPr lang="en-US" sz="1800" dirty="0"/>
              <a:t> lorem dolor.</a:t>
            </a:r>
          </a:p>
          <a:p>
            <a:pPr lvl="0">
              <a:buClr>
                <a:prstClr val="white">
                  <a:lumMod val="65000"/>
                </a:prstClr>
              </a:buClr>
            </a:pPr>
            <a:r>
              <a:rPr lang="en-US" sz="1800" dirty="0">
                <a:solidFill>
                  <a:srgbClr val="000000"/>
                </a:solidFill>
              </a:rPr>
              <a:t>Lorem ipsum dolor sit </a:t>
            </a:r>
            <a:r>
              <a:rPr lang="en-US" sz="1800" dirty="0" err="1">
                <a:solidFill>
                  <a:srgbClr val="000000"/>
                </a:solidFill>
              </a:rPr>
              <a:t>amet</a:t>
            </a:r>
            <a:r>
              <a:rPr lang="en-US" sz="1800" dirty="0">
                <a:solidFill>
                  <a:srgbClr val="000000"/>
                </a:solidFill>
              </a:rPr>
              <a:t>, </a:t>
            </a:r>
            <a:r>
              <a:rPr lang="en-US" sz="1800" dirty="0" err="1">
                <a:solidFill>
                  <a:srgbClr val="000000"/>
                </a:solidFill>
              </a:rPr>
              <a:t>consectetur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adipiscing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elit</a:t>
            </a:r>
            <a:r>
              <a:rPr lang="en-US" sz="1800" dirty="0">
                <a:solidFill>
                  <a:srgbClr val="000000"/>
                </a:solidFill>
              </a:rPr>
              <a:t>, </a:t>
            </a:r>
            <a:r>
              <a:rPr lang="en-US" sz="1800" dirty="0" err="1">
                <a:solidFill>
                  <a:srgbClr val="000000"/>
                </a:solidFill>
              </a:rPr>
              <a:t>sed</a:t>
            </a:r>
            <a:r>
              <a:rPr lang="en-US" sz="1800" dirty="0">
                <a:solidFill>
                  <a:srgbClr val="000000"/>
                </a:solidFill>
              </a:rPr>
              <a:t> do </a:t>
            </a:r>
            <a:r>
              <a:rPr lang="en-US" sz="1800" dirty="0" err="1">
                <a:solidFill>
                  <a:srgbClr val="000000"/>
                </a:solidFill>
              </a:rPr>
              <a:t>eiusmod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tempor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incididunt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ut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labore</a:t>
            </a:r>
            <a:r>
              <a:rPr lang="en-US" sz="1800" dirty="0">
                <a:solidFill>
                  <a:srgbClr val="000000"/>
                </a:solidFill>
              </a:rPr>
              <a:t> et dolore magna </a:t>
            </a:r>
            <a:r>
              <a:rPr lang="en-US" sz="1800" dirty="0" err="1">
                <a:solidFill>
                  <a:srgbClr val="000000"/>
                </a:solidFill>
              </a:rPr>
              <a:t>aliqua</a:t>
            </a:r>
            <a:r>
              <a:rPr lang="en-US" sz="1800" dirty="0">
                <a:solidFill>
                  <a:srgbClr val="000000"/>
                </a:solidFill>
              </a:rPr>
              <a:t>. </a:t>
            </a:r>
            <a:r>
              <a:rPr lang="en-US" sz="1800" dirty="0" err="1">
                <a:solidFill>
                  <a:srgbClr val="000000"/>
                </a:solidFill>
              </a:rPr>
              <a:t>Metus</a:t>
            </a:r>
            <a:r>
              <a:rPr lang="en-US" sz="1800" dirty="0">
                <a:solidFill>
                  <a:srgbClr val="000000"/>
                </a:solidFill>
              </a:rPr>
              <a:t> dictum at </a:t>
            </a:r>
            <a:r>
              <a:rPr lang="en-US" sz="1800" dirty="0" err="1">
                <a:solidFill>
                  <a:srgbClr val="000000"/>
                </a:solidFill>
              </a:rPr>
              <a:t>tempor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commodo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ullamcorper</a:t>
            </a:r>
            <a:r>
              <a:rPr lang="en-US" sz="1800" dirty="0">
                <a:solidFill>
                  <a:srgbClr val="000000"/>
                </a:solidFill>
              </a:rPr>
              <a:t> a. Nisi </a:t>
            </a:r>
            <a:r>
              <a:rPr lang="en-US" sz="1800" dirty="0" err="1">
                <a:solidFill>
                  <a:srgbClr val="000000"/>
                </a:solidFill>
              </a:rPr>
              <a:t>quis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eleifend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quam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adipiscing</a:t>
            </a:r>
            <a:r>
              <a:rPr lang="en-US" sz="1800" dirty="0">
                <a:solidFill>
                  <a:srgbClr val="000000"/>
                </a:solidFill>
              </a:rPr>
              <a:t> vitae </a:t>
            </a:r>
            <a:r>
              <a:rPr lang="en-US" sz="1800" dirty="0" err="1">
                <a:solidFill>
                  <a:srgbClr val="000000"/>
                </a:solidFill>
              </a:rPr>
              <a:t>proin</a:t>
            </a:r>
            <a:r>
              <a:rPr lang="en-US" sz="1800" dirty="0">
                <a:solidFill>
                  <a:srgbClr val="000000"/>
                </a:solidFill>
              </a:rPr>
              <a:t>. Purus non </a:t>
            </a:r>
            <a:r>
              <a:rPr lang="en-US" sz="1800" dirty="0" err="1">
                <a:solidFill>
                  <a:srgbClr val="000000"/>
                </a:solidFill>
              </a:rPr>
              <a:t>enim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praesent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elementum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facilisis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leo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vel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fringilla</a:t>
            </a:r>
            <a:r>
              <a:rPr lang="en-US" sz="1800" dirty="0">
                <a:solidFill>
                  <a:srgbClr val="000000"/>
                </a:solidFill>
              </a:rPr>
              <a:t>. Nisi porta lorem </a:t>
            </a:r>
            <a:r>
              <a:rPr lang="en-US" sz="1800" dirty="0" err="1">
                <a:solidFill>
                  <a:srgbClr val="000000"/>
                </a:solidFill>
              </a:rPr>
              <a:t>mollis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aliquam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ut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porttitor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leo</a:t>
            </a:r>
            <a:r>
              <a:rPr lang="en-US" sz="1800" dirty="0">
                <a:solidFill>
                  <a:srgbClr val="000000"/>
                </a:solidFill>
              </a:rPr>
              <a:t>. </a:t>
            </a:r>
            <a:r>
              <a:rPr lang="en-US" sz="1800" dirty="0" err="1">
                <a:solidFill>
                  <a:srgbClr val="000000"/>
                </a:solidFill>
              </a:rPr>
              <a:t>Ornare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massa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eget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egestas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purus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viverra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accumsan</a:t>
            </a:r>
            <a:r>
              <a:rPr lang="en-US" sz="1800" dirty="0">
                <a:solidFill>
                  <a:srgbClr val="000000"/>
                </a:solidFill>
              </a:rPr>
              <a:t> in </a:t>
            </a:r>
            <a:r>
              <a:rPr lang="en-US" sz="1800" dirty="0" err="1">
                <a:solidFill>
                  <a:srgbClr val="000000"/>
                </a:solidFill>
              </a:rPr>
              <a:t>nisl</a:t>
            </a:r>
            <a:r>
              <a:rPr lang="en-US" sz="1800" dirty="0">
                <a:solidFill>
                  <a:srgbClr val="000000"/>
                </a:solidFill>
              </a:rPr>
              <a:t> nisi. </a:t>
            </a:r>
            <a:r>
              <a:rPr lang="en-US" sz="1800" dirty="0" err="1">
                <a:solidFill>
                  <a:srgbClr val="000000"/>
                </a:solidFill>
              </a:rPr>
              <a:t>Mauris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commodo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quis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imperdiet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massa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tincidunt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nunc</a:t>
            </a:r>
            <a:r>
              <a:rPr lang="en-US" sz="1800" dirty="0">
                <a:solidFill>
                  <a:srgbClr val="000000"/>
                </a:solidFill>
              </a:rPr>
              <a:t> pulvinar </a:t>
            </a:r>
            <a:r>
              <a:rPr lang="en-US" sz="1800" dirty="0" err="1">
                <a:solidFill>
                  <a:srgbClr val="000000"/>
                </a:solidFill>
              </a:rPr>
              <a:t>sapien</a:t>
            </a:r>
            <a:r>
              <a:rPr lang="en-US" sz="1800" dirty="0">
                <a:solidFill>
                  <a:srgbClr val="000000"/>
                </a:solidFill>
              </a:rPr>
              <a:t> et. </a:t>
            </a:r>
            <a:r>
              <a:rPr lang="en-US" sz="1800" dirty="0" err="1">
                <a:solidFill>
                  <a:srgbClr val="000000"/>
                </a:solidFill>
              </a:rPr>
              <a:t>Risus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nullam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eget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felis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eget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nunc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lobortis</a:t>
            </a:r>
            <a:r>
              <a:rPr lang="en-US" sz="1800" dirty="0">
                <a:solidFill>
                  <a:srgbClr val="000000"/>
                </a:solidFill>
              </a:rPr>
              <a:t>. Nunc </a:t>
            </a:r>
            <a:r>
              <a:rPr lang="en-US" sz="1800" dirty="0" err="1">
                <a:solidFill>
                  <a:srgbClr val="000000"/>
                </a:solidFill>
              </a:rPr>
              <a:t>mattis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enim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ut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tellus</a:t>
            </a:r>
            <a:r>
              <a:rPr lang="en-US" sz="1800" dirty="0">
                <a:solidFill>
                  <a:srgbClr val="000000"/>
                </a:solidFill>
              </a:rPr>
              <a:t>. </a:t>
            </a:r>
            <a:r>
              <a:rPr lang="en-US" sz="1800" dirty="0" err="1">
                <a:solidFill>
                  <a:srgbClr val="000000"/>
                </a:solidFill>
              </a:rPr>
              <a:t>Viverra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suspendisse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potenti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nullam</a:t>
            </a:r>
            <a:r>
              <a:rPr lang="en-US" sz="1800" dirty="0">
                <a:solidFill>
                  <a:srgbClr val="000000"/>
                </a:solidFill>
              </a:rPr>
              <a:t> ac. </a:t>
            </a:r>
            <a:r>
              <a:rPr lang="en-US" sz="1800" dirty="0" err="1">
                <a:solidFill>
                  <a:srgbClr val="000000"/>
                </a:solidFill>
              </a:rPr>
              <a:t>Sed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euismod</a:t>
            </a:r>
            <a:r>
              <a:rPr lang="en-US" sz="1800" dirty="0">
                <a:solidFill>
                  <a:srgbClr val="000000"/>
                </a:solidFill>
              </a:rPr>
              <a:t> nisi porta lorem </a:t>
            </a:r>
            <a:r>
              <a:rPr lang="en-US" sz="1800" dirty="0" err="1">
                <a:solidFill>
                  <a:srgbClr val="000000"/>
                </a:solidFill>
              </a:rPr>
              <a:t>mollis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aliquam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ut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porttitor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leo</a:t>
            </a:r>
            <a:r>
              <a:rPr lang="en-US" sz="1800" dirty="0">
                <a:solidFill>
                  <a:srgbClr val="000000"/>
                </a:solidFill>
              </a:rPr>
              <a:t>. </a:t>
            </a:r>
            <a:r>
              <a:rPr lang="en-US" sz="1800" dirty="0" err="1">
                <a:solidFill>
                  <a:srgbClr val="000000"/>
                </a:solidFill>
              </a:rPr>
              <a:t>Ornare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suspendisse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sed</a:t>
            </a:r>
            <a:r>
              <a:rPr lang="en-US" sz="1800" dirty="0">
                <a:solidFill>
                  <a:srgbClr val="000000"/>
                </a:solidFill>
              </a:rPr>
              <a:t> nisi </a:t>
            </a:r>
            <a:r>
              <a:rPr lang="en-US" sz="1800" dirty="0" err="1">
                <a:solidFill>
                  <a:srgbClr val="000000"/>
                </a:solidFill>
              </a:rPr>
              <a:t>lacus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sed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viverra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tellus</a:t>
            </a:r>
            <a:r>
              <a:rPr lang="en-US" sz="1800" dirty="0">
                <a:solidFill>
                  <a:srgbClr val="000000"/>
                </a:solidFill>
              </a:rPr>
              <a:t>. </a:t>
            </a:r>
            <a:r>
              <a:rPr lang="en-US" sz="1800" dirty="0" err="1">
                <a:solidFill>
                  <a:srgbClr val="000000"/>
                </a:solidFill>
              </a:rPr>
              <a:t>Tempor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commodo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ullamcorper</a:t>
            </a:r>
            <a:r>
              <a:rPr lang="en-US" sz="1800" dirty="0">
                <a:solidFill>
                  <a:srgbClr val="000000"/>
                </a:solidFill>
              </a:rPr>
              <a:t> a </a:t>
            </a:r>
            <a:r>
              <a:rPr lang="en-US" sz="1800" dirty="0" err="1">
                <a:solidFill>
                  <a:srgbClr val="000000"/>
                </a:solidFill>
              </a:rPr>
              <a:t>lacus</a:t>
            </a:r>
            <a:r>
              <a:rPr lang="en-US" sz="1800" dirty="0">
                <a:solidFill>
                  <a:srgbClr val="000000"/>
                </a:solidFill>
              </a:rPr>
              <a:t>. </a:t>
            </a:r>
            <a:r>
              <a:rPr lang="en-US" sz="1800" dirty="0" err="1">
                <a:solidFill>
                  <a:srgbClr val="000000"/>
                </a:solidFill>
              </a:rPr>
              <a:t>Vel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turpis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nunc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eget</a:t>
            </a:r>
            <a:r>
              <a:rPr lang="en-US" sz="1800" dirty="0">
                <a:solidFill>
                  <a:srgbClr val="000000"/>
                </a:solidFill>
              </a:rPr>
              <a:t> lorem dolor.</a:t>
            </a:r>
          </a:p>
          <a:p>
            <a:pPr lvl="0">
              <a:buClr>
                <a:prstClr val="white">
                  <a:lumMod val="65000"/>
                </a:prstClr>
              </a:buClr>
            </a:pP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63" name="Text Placeholder 6">
            <a:extLst>
              <a:ext uri="{FF2B5EF4-FFF2-40B4-BE49-F238E27FC236}">
                <a16:creationId xmlns:a16="http://schemas.microsoft.com/office/drawing/2014/main" id="{4D017B04-E0A8-F84D-B977-546FB602BAA4}"/>
              </a:ext>
            </a:extLst>
          </p:cNvPr>
          <p:cNvSpPr txBox="1">
            <a:spLocks/>
          </p:cNvSpPr>
          <p:nvPr/>
        </p:nvSpPr>
        <p:spPr>
          <a:xfrm>
            <a:off x="30003750" y="14576755"/>
            <a:ext cx="12801600" cy="1219200"/>
          </a:xfrm>
          <a:prstGeom prst="rect">
            <a:avLst/>
          </a:prstGeom>
          <a:solidFill>
            <a:srgbClr val="D02E2C"/>
          </a:solidFill>
        </p:spPr>
        <p:txBody>
          <a:bodyPr lIns="365760" anchor="ctr">
            <a:norm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5000" b="1" dirty="0"/>
              <a:t>TOPIC</a:t>
            </a:r>
          </a:p>
        </p:txBody>
      </p:sp>
      <p:sp>
        <p:nvSpPr>
          <p:cNvPr id="64" name="Content Placeholder 17">
            <a:extLst>
              <a:ext uri="{FF2B5EF4-FFF2-40B4-BE49-F238E27FC236}">
                <a16:creationId xmlns:a16="http://schemas.microsoft.com/office/drawing/2014/main" id="{6B7AB129-AE78-3749-BD0B-2A0510818A51}"/>
              </a:ext>
            </a:extLst>
          </p:cNvPr>
          <p:cNvSpPr txBox="1">
            <a:spLocks/>
          </p:cNvSpPr>
          <p:nvPr/>
        </p:nvSpPr>
        <p:spPr>
          <a:xfrm>
            <a:off x="30003750" y="16067228"/>
            <a:ext cx="12801600" cy="4808260"/>
          </a:xfrm>
          <a:prstGeom prst="rect">
            <a:avLst/>
          </a:prstGeom>
        </p:spPr>
        <p:txBody>
          <a:bodyPr lIns="91440" tIns="182880">
            <a:normAutofit/>
          </a:bodyPr>
          <a:lstStyle>
            <a:lvl1pPr marL="45720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endParaRPr lang="en-US" sz="2400" dirty="0"/>
          </a:p>
        </p:txBody>
      </p:sp>
      <p:sp>
        <p:nvSpPr>
          <p:cNvPr id="65" name="Text Placeholder 6">
            <a:extLst>
              <a:ext uri="{FF2B5EF4-FFF2-40B4-BE49-F238E27FC236}">
                <a16:creationId xmlns:a16="http://schemas.microsoft.com/office/drawing/2014/main" id="{4E825483-C14A-3849-A0E4-A0EA8122CB04}"/>
              </a:ext>
            </a:extLst>
          </p:cNvPr>
          <p:cNvSpPr txBox="1">
            <a:spLocks/>
          </p:cNvSpPr>
          <p:nvPr/>
        </p:nvSpPr>
        <p:spPr>
          <a:xfrm>
            <a:off x="30003750" y="5929025"/>
            <a:ext cx="12801600" cy="1219200"/>
          </a:xfrm>
          <a:prstGeom prst="rect">
            <a:avLst/>
          </a:prstGeom>
          <a:solidFill>
            <a:srgbClr val="D02E2C"/>
          </a:solidFill>
        </p:spPr>
        <p:txBody>
          <a:bodyPr lIns="365760" anchor="ctr">
            <a:norm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5000" b="1" dirty="0"/>
              <a:t>TOPIC</a:t>
            </a:r>
          </a:p>
        </p:txBody>
      </p:sp>
      <p:sp>
        <p:nvSpPr>
          <p:cNvPr id="66" name="Content Placeholder 17">
            <a:extLst>
              <a:ext uri="{FF2B5EF4-FFF2-40B4-BE49-F238E27FC236}">
                <a16:creationId xmlns:a16="http://schemas.microsoft.com/office/drawing/2014/main" id="{06B7FBF9-D3CA-5F47-BB32-254A8AABC031}"/>
              </a:ext>
            </a:extLst>
          </p:cNvPr>
          <p:cNvSpPr txBox="1">
            <a:spLocks/>
          </p:cNvSpPr>
          <p:nvPr/>
        </p:nvSpPr>
        <p:spPr>
          <a:xfrm>
            <a:off x="32918400" y="7419497"/>
            <a:ext cx="9886950" cy="6722405"/>
          </a:xfrm>
          <a:prstGeom prst="rect">
            <a:avLst/>
          </a:prstGeom>
        </p:spPr>
        <p:txBody>
          <a:bodyPr lIns="91440" tIns="182880">
            <a:normAutofit/>
          </a:bodyPr>
          <a:lstStyle>
            <a:lvl1pPr marL="45720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endParaRPr lang="en-US" sz="2400" dirty="0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869244E1-E6F2-C243-99AA-2247A7897A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5" t="6826" r="10705" b="11829"/>
          <a:stretch/>
        </p:blipFill>
        <p:spPr>
          <a:xfrm>
            <a:off x="1158240" y="16350260"/>
            <a:ext cx="12801600" cy="8244175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rgbClr val="1A1919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E902FD6-26F4-1E49-AB17-4CC95E29C34E}"/>
              </a:ext>
            </a:extLst>
          </p:cNvPr>
          <p:cNvSpPr/>
          <p:nvPr/>
        </p:nvSpPr>
        <p:spPr>
          <a:xfrm>
            <a:off x="30003750" y="7419497"/>
            <a:ext cx="2750527" cy="1841734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rgbClr val="1A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sz="6000" dirty="0" err="1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0409BCC-C164-5741-835A-7D536A08BF9A}"/>
              </a:ext>
            </a:extLst>
          </p:cNvPr>
          <p:cNvSpPr/>
          <p:nvPr/>
        </p:nvSpPr>
        <p:spPr>
          <a:xfrm>
            <a:off x="30003749" y="9696084"/>
            <a:ext cx="2750527" cy="1841734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rgbClr val="1A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sz="6000" dirty="0" err="1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B6862E0-3D4E-B742-A01F-1521AEBD9842}"/>
              </a:ext>
            </a:extLst>
          </p:cNvPr>
          <p:cNvSpPr/>
          <p:nvPr/>
        </p:nvSpPr>
        <p:spPr>
          <a:xfrm>
            <a:off x="30003748" y="12136419"/>
            <a:ext cx="2750527" cy="1841734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rgbClr val="1A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sz="6000" dirty="0" err="1"/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06CDAC1C-36D0-2D4C-8F58-1CD2DB45139E}"/>
              </a:ext>
            </a:extLst>
          </p:cNvPr>
          <p:cNvSpPr txBox="1">
            <a:spLocks/>
          </p:cNvSpPr>
          <p:nvPr/>
        </p:nvSpPr>
        <p:spPr bwMode="auto">
          <a:xfrm>
            <a:off x="1158240" y="3730543"/>
            <a:ext cx="41977586" cy="112430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 dirty="0"/>
              <a:t>STUDENT AND PROFESSOR</a:t>
            </a:r>
          </a:p>
        </p:txBody>
      </p:sp>
      <p:sp>
        <p:nvSpPr>
          <p:cNvPr id="21" name="Title 5">
            <a:extLst>
              <a:ext uri="{FF2B5EF4-FFF2-40B4-BE49-F238E27FC236}">
                <a16:creationId xmlns:a16="http://schemas.microsoft.com/office/drawing/2014/main" id="{A851021C-BBE1-EE4D-9C0B-42F6390FA68D}"/>
              </a:ext>
            </a:extLst>
          </p:cNvPr>
          <p:cNvSpPr txBox="1">
            <a:spLocks/>
          </p:cNvSpPr>
          <p:nvPr/>
        </p:nvSpPr>
        <p:spPr>
          <a:xfrm>
            <a:off x="1158240" y="0"/>
            <a:ext cx="41977586" cy="3459270"/>
          </a:xfrm>
          <a:prstGeom prst="rect">
            <a:avLst/>
          </a:prstGeom>
        </p:spPr>
        <p:txBody>
          <a:bodyPr wrap="square" anchor="ctr">
            <a:normAutofit/>
          </a:bodyPr>
          <a:lstStyle>
            <a:lvl1pPr algn="ctr" defTabSz="43891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5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8500" dirty="0"/>
              <a:t>TITLE – Line 1</a:t>
            </a:r>
          </a:p>
          <a:p>
            <a:r>
              <a:rPr lang="en-US" sz="8500" dirty="0"/>
              <a:t>TITLE – Line 2 (Optional)</a:t>
            </a:r>
          </a:p>
        </p:txBody>
      </p:sp>
    </p:spTree>
    <p:extLst>
      <p:ext uri="{BB962C8B-B14F-4D97-AF65-F5344CB8AC3E}">
        <p14:creationId xmlns:p14="http://schemas.microsoft.com/office/powerpoint/2010/main" val="27399847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 Placeholder 6">
            <a:extLst>
              <a:ext uri="{FF2B5EF4-FFF2-40B4-BE49-F238E27FC236}">
                <a16:creationId xmlns:a16="http://schemas.microsoft.com/office/drawing/2014/main" id="{57A5B491-FDF2-8E4C-B8A0-1D9E8B97EBC0}"/>
              </a:ext>
            </a:extLst>
          </p:cNvPr>
          <p:cNvSpPr txBox="1">
            <a:spLocks/>
          </p:cNvSpPr>
          <p:nvPr/>
        </p:nvSpPr>
        <p:spPr>
          <a:xfrm>
            <a:off x="1142999" y="5935067"/>
            <a:ext cx="27231975" cy="1280160"/>
          </a:xfrm>
          <a:prstGeom prst="rect">
            <a:avLst/>
          </a:prstGeom>
          <a:solidFill>
            <a:srgbClr val="D02E2C"/>
          </a:solidFill>
        </p:spPr>
        <p:txBody>
          <a:bodyPr lIns="365760" anchor="ctr">
            <a:norm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5000" b="1" dirty="0"/>
              <a:t>INTRODUCTION</a:t>
            </a:r>
          </a:p>
        </p:txBody>
      </p:sp>
      <p:sp>
        <p:nvSpPr>
          <p:cNvPr id="54" name="Text Placeholder 8">
            <a:extLst>
              <a:ext uri="{FF2B5EF4-FFF2-40B4-BE49-F238E27FC236}">
                <a16:creationId xmlns:a16="http://schemas.microsoft.com/office/drawing/2014/main" id="{F2ABBB73-93DD-934B-88F4-26A7F60211FC}"/>
              </a:ext>
            </a:extLst>
          </p:cNvPr>
          <p:cNvSpPr txBox="1">
            <a:spLocks/>
          </p:cNvSpPr>
          <p:nvPr/>
        </p:nvSpPr>
        <p:spPr bwMode="ltGray">
          <a:xfrm>
            <a:off x="5694218" y="7642408"/>
            <a:ext cx="22680756" cy="7263100"/>
          </a:xfrm>
          <a:prstGeom prst="rect">
            <a:avLst/>
          </a:prstGeom>
          <a:solidFill>
            <a:schemeClr val="bg1"/>
          </a:solidFill>
        </p:spPr>
        <p:txBody>
          <a:bodyPr lIns="365760" rIns="365760" anchor="t">
            <a:normAutofit/>
          </a:bodyPr>
          <a:lstStyle>
            <a:lvl1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5715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5715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prstClr val="white">
                  <a:lumMod val="65000"/>
                </a:prstClr>
              </a:buClr>
            </a:pPr>
            <a:r>
              <a:rPr lang="en-US" sz="6000" dirty="0"/>
              <a:t>Lorem ipsum dolor sit </a:t>
            </a:r>
            <a:r>
              <a:rPr lang="en-US" sz="6000" dirty="0" err="1"/>
              <a:t>amet</a:t>
            </a:r>
            <a:r>
              <a:rPr lang="en-US" sz="6000" dirty="0"/>
              <a:t>, </a:t>
            </a:r>
            <a:r>
              <a:rPr lang="en-US" sz="6000" dirty="0" err="1"/>
              <a:t>consectetur</a:t>
            </a:r>
            <a:r>
              <a:rPr lang="en-US" sz="6000" dirty="0"/>
              <a:t> </a:t>
            </a:r>
            <a:r>
              <a:rPr lang="en-US" sz="6000" dirty="0" err="1"/>
              <a:t>adipiscing</a:t>
            </a:r>
            <a:r>
              <a:rPr lang="en-US" sz="6000" dirty="0"/>
              <a:t> </a:t>
            </a:r>
            <a:r>
              <a:rPr lang="en-US" sz="6000" dirty="0" err="1"/>
              <a:t>elit</a:t>
            </a:r>
            <a:r>
              <a:rPr lang="en-US" sz="6000" dirty="0"/>
              <a:t>, </a:t>
            </a:r>
            <a:r>
              <a:rPr lang="en-US" sz="6000" dirty="0" err="1"/>
              <a:t>sed</a:t>
            </a:r>
            <a:r>
              <a:rPr lang="en-US" sz="6000" dirty="0"/>
              <a:t> do </a:t>
            </a:r>
            <a:r>
              <a:rPr lang="en-US" sz="6000" dirty="0" err="1"/>
              <a:t>eiusmod</a:t>
            </a:r>
            <a:r>
              <a:rPr lang="en-US" sz="6000" dirty="0"/>
              <a:t> </a:t>
            </a:r>
            <a:r>
              <a:rPr lang="en-US" sz="6000" dirty="0" err="1"/>
              <a:t>tempor</a:t>
            </a:r>
            <a:r>
              <a:rPr lang="en-US" sz="6000" dirty="0"/>
              <a:t> </a:t>
            </a:r>
            <a:r>
              <a:rPr lang="en-US" sz="6000" dirty="0" err="1"/>
              <a:t>incididunt</a:t>
            </a:r>
            <a:r>
              <a:rPr lang="en-US" sz="6000" dirty="0"/>
              <a:t> </a:t>
            </a:r>
            <a:r>
              <a:rPr lang="en-US" sz="6000" dirty="0" err="1"/>
              <a:t>ut</a:t>
            </a:r>
            <a:r>
              <a:rPr lang="en-US" sz="6000" dirty="0"/>
              <a:t> </a:t>
            </a:r>
            <a:r>
              <a:rPr lang="en-US" sz="6000" dirty="0" err="1"/>
              <a:t>labore</a:t>
            </a:r>
            <a:r>
              <a:rPr lang="en-US" sz="6000" dirty="0"/>
              <a:t> et dolore magna </a:t>
            </a:r>
            <a:r>
              <a:rPr lang="en-US" sz="6000" dirty="0" err="1"/>
              <a:t>aliqua</a:t>
            </a:r>
            <a:r>
              <a:rPr lang="en-US" sz="6000" dirty="0"/>
              <a:t>. </a:t>
            </a:r>
            <a:r>
              <a:rPr lang="en-US" sz="6000" dirty="0" err="1"/>
              <a:t>Metus</a:t>
            </a:r>
            <a:r>
              <a:rPr lang="en-US" sz="6000" dirty="0"/>
              <a:t> dictum at </a:t>
            </a:r>
            <a:r>
              <a:rPr lang="en-US" sz="6000" dirty="0" err="1"/>
              <a:t>tempor</a:t>
            </a:r>
            <a:r>
              <a:rPr lang="en-US" sz="6000" dirty="0"/>
              <a:t> </a:t>
            </a:r>
            <a:r>
              <a:rPr lang="en-US" sz="6000" dirty="0" err="1"/>
              <a:t>commodo</a:t>
            </a:r>
            <a:r>
              <a:rPr lang="en-US" sz="6000" dirty="0"/>
              <a:t> </a:t>
            </a:r>
            <a:r>
              <a:rPr lang="en-US" sz="6000" dirty="0" err="1"/>
              <a:t>ullamcorper</a:t>
            </a:r>
            <a:r>
              <a:rPr lang="en-US" sz="6000" dirty="0"/>
              <a:t> a. Nisi </a:t>
            </a:r>
            <a:r>
              <a:rPr lang="en-US" sz="6000" dirty="0" err="1"/>
              <a:t>quis</a:t>
            </a:r>
            <a:r>
              <a:rPr lang="en-US" sz="6000" dirty="0"/>
              <a:t> </a:t>
            </a:r>
            <a:r>
              <a:rPr lang="en-US" sz="6000" dirty="0" err="1"/>
              <a:t>eleifend</a:t>
            </a:r>
            <a:r>
              <a:rPr lang="en-US" sz="6000" dirty="0"/>
              <a:t> </a:t>
            </a:r>
            <a:r>
              <a:rPr lang="en-US" sz="6000" dirty="0" err="1"/>
              <a:t>quam</a:t>
            </a:r>
            <a:r>
              <a:rPr lang="en-US" sz="6000" dirty="0"/>
              <a:t> </a:t>
            </a:r>
            <a:r>
              <a:rPr lang="en-US" sz="6000" dirty="0" err="1"/>
              <a:t>adipiscing</a:t>
            </a:r>
            <a:r>
              <a:rPr lang="en-US" sz="6000" dirty="0"/>
              <a:t> vitae </a:t>
            </a:r>
            <a:r>
              <a:rPr lang="en-US" sz="6000" dirty="0" err="1"/>
              <a:t>proin</a:t>
            </a:r>
            <a:r>
              <a:rPr lang="en-US" sz="6000" dirty="0"/>
              <a:t>. Purus non </a:t>
            </a:r>
            <a:r>
              <a:rPr lang="en-US" sz="6000" dirty="0" err="1"/>
              <a:t>enim</a:t>
            </a:r>
            <a:r>
              <a:rPr lang="en-US" sz="6000" dirty="0"/>
              <a:t> </a:t>
            </a:r>
            <a:r>
              <a:rPr lang="en-US" sz="6000" dirty="0" err="1"/>
              <a:t>praesent</a:t>
            </a:r>
            <a:r>
              <a:rPr lang="en-US" sz="6000" dirty="0"/>
              <a:t> </a:t>
            </a:r>
            <a:r>
              <a:rPr lang="en-US" sz="6000" dirty="0" err="1"/>
              <a:t>elementum</a:t>
            </a:r>
            <a:r>
              <a:rPr lang="en-US" sz="6000" dirty="0"/>
              <a:t> </a:t>
            </a:r>
            <a:r>
              <a:rPr lang="en-US" sz="6000" dirty="0" err="1"/>
              <a:t>facilisis</a:t>
            </a:r>
            <a:r>
              <a:rPr lang="en-US" sz="6000" dirty="0"/>
              <a:t> </a:t>
            </a:r>
            <a:r>
              <a:rPr lang="en-US" sz="6000" dirty="0" err="1"/>
              <a:t>leo</a:t>
            </a:r>
            <a:r>
              <a:rPr lang="en-US" sz="6000" dirty="0"/>
              <a:t> </a:t>
            </a:r>
            <a:r>
              <a:rPr lang="en-US" sz="6000" dirty="0" err="1"/>
              <a:t>vel</a:t>
            </a:r>
            <a:r>
              <a:rPr lang="en-US" sz="6000" dirty="0"/>
              <a:t> </a:t>
            </a:r>
            <a:r>
              <a:rPr lang="en-US" sz="6000" dirty="0" err="1"/>
              <a:t>fringilla</a:t>
            </a:r>
            <a:r>
              <a:rPr lang="en-US" sz="6000" dirty="0"/>
              <a:t>. Lorem ipsum dolor sit </a:t>
            </a:r>
            <a:r>
              <a:rPr lang="en-US" sz="6000" dirty="0" err="1"/>
              <a:t>amet</a:t>
            </a:r>
            <a:r>
              <a:rPr lang="en-US" sz="6000" dirty="0"/>
              <a:t>, </a:t>
            </a:r>
            <a:r>
              <a:rPr lang="en-US" sz="6000" dirty="0" err="1"/>
              <a:t>consectetur</a:t>
            </a:r>
            <a:r>
              <a:rPr lang="en-US" sz="6000" dirty="0"/>
              <a:t> </a:t>
            </a:r>
            <a:r>
              <a:rPr lang="en-US" sz="6000" dirty="0" err="1"/>
              <a:t>adipiscing</a:t>
            </a:r>
            <a:r>
              <a:rPr lang="en-US" sz="6000" dirty="0"/>
              <a:t> </a:t>
            </a:r>
            <a:r>
              <a:rPr lang="en-US" sz="6000" dirty="0" err="1"/>
              <a:t>elit</a:t>
            </a:r>
            <a:r>
              <a:rPr lang="en-US" sz="6000" dirty="0"/>
              <a:t>, </a:t>
            </a:r>
            <a:r>
              <a:rPr lang="en-US" sz="6000" dirty="0" err="1"/>
              <a:t>sed</a:t>
            </a:r>
            <a:r>
              <a:rPr lang="en-US" sz="6000" dirty="0"/>
              <a:t> do </a:t>
            </a:r>
            <a:r>
              <a:rPr lang="en-US" sz="6000" dirty="0" err="1"/>
              <a:t>eiusmod</a:t>
            </a:r>
            <a:r>
              <a:rPr lang="en-US" sz="6000" dirty="0"/>
              <a:t> </a:t>
            </a:r>
            <a:r>
              <a:rPr lang="en-US" sz="6000" dirty="0" err="1"/>
              <a:t>tempor</a:t>
            </a:r>
            <a:r>
              <a:rPr lang="en-US" sz="6000" dirty="0"/>
              <a:t> </a:t>
            </a:r>
            <a:r>
              <a:rPr lang="en-US" sz="6000" dirty="0" err="1"/>
              <a:t>incididunt</a:t>
            </a:r>
            <a:r>
              <a:rPr lang="en-US" sz="6000" dirty="0"/>
              <a:t> </a:t>
            </a:r>
            <a:r>
              <a:rPr lang="en-US" sz="6000" dirty="0" err="1"/>
              <a:t>ut</a:t>
            </a:r>
            <a:r>
              <a:rPr lang="en-US" sz="6000" dirty="0"/>
              <a:t> </a:t>
            </a:r>
            <a:r>
              <a:rPr lang="en-US" sz="6000" dirty="0" err="1"/>
              <a:t>labore</a:t>
            </a:r>
            <a:r>
              <a:rPr lang="en-US" sz="6000" dirty="0"/>
              <a:t> et dolore magna </a:t>
            </a:r>
            <a:r>
              <a:rPr lang="en-US" sz="6000" dirty="0" err="1"/>
              <a:t>aliqua</a:t>
            </a:r>
            <a:r>
              <a:rPr lang="en-US" sz="6000" dirty="0"/>
              <a:t>. </a:t>
            </a:r>
            <a:endParaRPr lang="en-US" sz="6000" dirty="0">
              <a:solidFill>
                <a:srgbClr val="000000"/>
              </a:solidFill>
            </a:endParaRPr>
          </a:p>
        </p:txBody>
      </p:sp>
      <p:sp>
        <p:nvSpPr>
          <p:cNvPr id="55" name="Text Placeholder 6">
            <a:extLst>
              <a:ext uri="{FF2B5EF4-FFF2-40B4-BE49-F238E27FC236}">
                <a16:creationId xmlns:a16="http://schemas.microsoft.com/office/drawing/2014/main" id="{BF2D35B1-A9CD-3943-A40E-7D9D9D3F2B0F}"/>
              </a:ext>
            </a:extLst>
          </p:cNvPr>
          <p:cNvSpPr txBox="1">
            <a:spLocks/>
          </p:cNvSpPr>
          <p:nvPr/>
        </p:nvSpPr>
        <p:spPr>
          <a:xfrm>
            <a:off x="15573375" y="16350260"/>
            <a:ext cx="12801600" cy="1219200"/>
          </a:xfrm>
          <a:prstGeom prst="rect">
            <a:avLst/>
          </a:prstGeom>
          <a:solidFill>
            <a:srgbClr val="D02E2C"/>
          </a:solidFill>
        </p:spPr>
        <p:txBody>
          <a:bodyPr lIns="365760" anchor="ctr">
            <a:norm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5000" b="1" dirty="0"/>
              <a:t>TOPIC</a:t>
            </a:r>
          </a:p>
        </p:txBody>
      </p:sp>
      <p:sp>
        <p:nvSpPr>
          <p:cNvPr id="56" name="Content Placeholder 17">
            <a:extLst>
              <a:ext uri="{FF2B5EF4-FFF2-40B4-BE49-F238E27FC236}">
                <a16:creationId xmlns:a16="http://schemas.microsoft.com/office/drawing/2014/main" id="{36CC7BD5-9A7A-A64B-B8D5-487B0BB7B4AA}"/>
              </a:ext>
            </a:extLst>
          </p:cNvPr>
          <p:cNvSpPr txBox="1">
            <a:spLocks/>
          </p:cNvSpPr>
          <p:nvPr/>
        </p:nvSpPr>
        <p:spPr>
          <a:xfrm>
            <a:off x="15573375" y="17840732"/>
            <a:ext cx="12801600" cy="9513100"/>
          </a:xfrm>
          <a:prstGeom prst="rect">
            <a:avLst/>
          </a:prstGeom>
        </p:spPr>
        <p:txBody>
          <a:bodyPr lIns="91440" tIns="182880">
            <a:normAutofit lnSpcReduction="10000"/>
          </a:bodyPr>
          <a:lstStyle>
            <a:lvl1pPr marL="45720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F2B2B"/>
              </a:buClr>
            </a:pPr>
            <a:r>
              <a:rPr lang="en-US" sz="5400" dirty="0"/>
              <a:t>Lorem ipsum dolor sit </a:t>
            </a:r>
            <a:r>
              <a:rPr lang="en-US" sz="5400" dirty="0" err="1"/>
              <a:t>amet</a:t>
            </a:r>
            <a:r>
              <a:rPr lang="en-US" sz="5400" dirty="0"/>
              <a:t>, </a:t>
            </a:r>
            <a:r>
              <a:rPr lang="en-US" sz="5400" dirty="0" err="1"/>
              <a:t>consectetur</a:t>
            </a:r>
            <a:r>
              <a:rPr lang="en-US" sz="5400" dirty="0"/>
              <a:t> </a:t>
            </a:r>
            <a:r>
              <a:rPr lang="en-US" sz="5400" dirty="0" err="1"/>
              <a:t>adipiscing</a:t>
            </a:r>
            <a:r>
              <a:rPr lang="en-US" sz="5400" dirty="0"/>
              <a:t> </a:t>
            </a:r>
            <a:r>
              <a:rPr lang="en-US" sz="5400" dirty="0" err="1"/>
              <a:t>elit</a:t>
            </a:r>
            <a:r>
              <a:rPr lang="en-US" sz="5400" dirty="0"/>
              <a:t>, </a:t>
            </a:r>
            <a:r>
              <a:rPr lang="en-US" sz="5400" dirty="0" err="1"/>
              <a:t>sed</a:t>
            </a:r>
            <a:r>
              <a:rPr lang="en-US" sz="5400" dirty="0"/>
              <a:t> do </a:t>
            </a:r>
            <a:r>
              <a:rPr lang="en-US" sz="5400" dirty="0" err="1"/>
              <a:t>eiusmod</a:t>
            </a:r>
            <a:r>
              <a:rPr lang="en-US" sz="5400" dirty="0"/>
              <a:t> </a:t>
            </a:r>
            <a:r>
              <a:rPr lang="en-US" sz="5400" dirty="0" err="1"/>
              <a:t>tempor</a:t>
            </a:r>
            <a:r>
              <a:rPr lang="en-US" sz="5400" dirty="0"/>
              <a:t> </a:t>
            </a:r>
            <a:r>
              <a:rPr lang="en-US" sz="5400" dirty="0" err="1"/>
              <a:t>incididunt</a:t>
            </a:r>
            <a:r>
              <a:rPr lang="en-US" sz="5400" dirty="0"/>
              <a:t> </a:t>
            </a:r>
            <a:r>
              <a:rPr lang="en-US" sz="5400" dirty="0" err="1"/>
              <a:t>ut</a:t>
            </a:r>
            <a:r>
              <a:rPr lang="en-US" sz="5400" dirty="0"/>
              <a:t> </a:t>
            </a:r>
            <a:r>
              <a:rPr lang="en-US" sz="5400" dirty="0" err="1"/>
              <a:t>labore</a:t>
            </a:r>
            <a:r>
              <a:rPr lang="en-US" sz="5400" dirty="0"/>
              <a:t> et dolore magna </a:t>
            </a:r>
            <a:r>
              <a:rPr lang="en-US" sz="5400" dirty="0" err="1"/>
              <a:t>aliqua</a:t>
            </a:r>
            <a:r>
              <a:rPr lang="en-US" sz="5400" dirty="0"/>
              <a:t>. </a:t>
            </a:r>
          </a:p>
          <a:p>
            <a:pPr>
              <a:buClr>
                <a:srgbClr val="CF2B2B"/>
              </a:buClr>
            </a:pPr>
            <a:r>
              <a:rPr lang="en-US" sz="5400" dirty="0"/>
              <a:t>Lorem ipsum dolor sit </a:t>
            </a:r>
            <a:r>
              <a:rPr lang="en-US" sz="5400" dirty="0" err="1"/>
              <a:t>amet</a:t>
            </a:r>
            <a:r>
              <a:rPr lang="en-US" sz="5400" dirty="0"/>
              <a:t>, </a:t>
            </a:r>
            <a:r>
              <a:rPr lang="en-US" sz="5400" dirty="0" err="1"/>
              <a:t>consectetur</a:t>
            </a:r>
            <a:r>
              <a:rPr lang="en-US" sz="5400" dirty="0"/>
              <a:t> </a:t>
            </a:r>
            <a:r>
              <a:rPr lang="en-US" sz="5400" dirty="0" err="1"/>
              <a:t>adipiscing</a:t>
            </a:r>
            <a:r>
              <a:rPr lang="en-US" sz="5400" dirty="0"/>
              <a:t> </a:t>
            </a:r>
            <a:r>
              <a:rPr lang="en-US" sz="5400" dirty="0" err="1"/>
              <a:t>elit</a:t>
            </a:r>
            <a:r>
              <a:rPr lang="en-US" sz="5400" dirty="0"/>
              <a:t>, </a:t>
            </a:r>
            <a:r>
              <a:rPr lang="en-US" sz="5400" dirty="0" err="1"/>
              <a:t>sed</a:t>
            </a:r>
            <a:r>
              <a:rPr lang="en-US" sz="5400" dirty="0"/>
              <a:t> do </a:t>
            </a:r>
            <a:r>
              <a:rPr lang="en-US" sz="5400" dirty="0" err="1"/>
              <a:t>eiusmod</a:t>
            </a:r>
            <a:r>
              <a:rPr lang="en-US" sz="5400" dirty="0"/>
              <a:t> </a:t>
            </a:r>
            <a:r>
              <a:rPr lang="en-US" sz="5400" dirty="0" err="1"/>
              <a:t>tempor</a:t>
            </a:r>
            <a:r>
              <a:rPr lang="en-US" sz="5400" dirty="0"/>
              <a:t> </a:t>
            </a:r>
            <a:r>
              <a:rPr lang="en-US" sz="5400" dirty="0" err="1"/>
              <a:t>incididunt</a:t>
            </a:r>
            <a:r>
              <a:rPr lang="en-US" sz="5400" dirty="0"/>
              <a:t> </a:t>
            </a:r>
            <a:r>
              <a:rPr lang="en-US" sz="5400" dirty="0" err="1"/>
              <a:t>ut</a:t>
            </a:r>
            <a:r>
              <a:rPr lang="en-US" sz="5400" dirty="0"/>
              <a:t> </a:t>
            </a:r>
            <a:r>
              <a:rPr lang="en-US" sz="5400" dirty="0" err="1"/>
              <a:t>labore</a:t>
            </a:r>
            <a:r>
              <a:rPr lang="en-US" sz="5400" dirty="0"/>
              <a:t> et dolore magna </a:t>
            </a:r>
            <a:r>
              <a:rPr lang="en-US" sz="5400" dirty="0" err="1"/>
              <a:t>aliqua</a:t>
            </a:r>
            <a:r>
              <a:rPr lang="en-US" sz="5400" dirty="0"/>
              <a:t>. </a:t>
            </a:r>
          </a:p>
          <a:p>
            <a:pPr>
              <a:buClr>
                <a:srgbClr val="CF2B2B"/>
              </a:buClr>
            </a:pPr>
            <a:r>
              <a:rPr lang="en-US" sz="5400" dirty="0"/>
              <a:t>Lorem ipsum dolor sit </a:t>
            </a:r>
            <a:r>
              <a:rPr lang="en-US" sz="5400" dirty="0" err="1"/>
              <a:t>amet</a:t>
            </a:r>
            <a:r>
              <a:rPr lang="en-US" sz="5400" dirty="0"/>
              <a:t>, </a:t>
            </a:r>
            <a:r>
              <a:rPr lang="en-US" sz="5400" dirty="0" err="1"/>
              <a:t>consectetur</a:t>
            </a:r>
            <a:r>
              <a:rPr lang="en-US" sz="5400" dirty="0"/>
              <a:t> </a:t>
            </a:r>
            <a:r>
              <a:rPr lang="en-US" sz="5400" dirty="0" err="1"/>
              <a:t>adipiscing</a:t>
            </a:r>
            <a:r>
              <a:rPr lang="en-US" sz="5400" dirty="0"/>
              <a:t> </a:t>
            </a:r>
            <a:r>
              <a:rPr lang="en-US" sz="5400" dirty="0" err="1"/>
              <a:t>elit</a:t>
            </a:r>
            <a:r>
              <a:rPr lang="en-US" sz="5400" dirty="0"/>
              <a:t>, </a:t>
            </a:r>
            <a:r>
              <a:rPr lang="en-US" sz="5400" dirty="0" err="1"/>
              <a:t>sed</a:t>
            </a:r>
            <a:r>
              <a:rPr lang="en-US" sz="5400" dirty="0"/>
              <a:t> do </a:t>
            </a:r>
            <a:r>
              <a:rPr lang="en-US" sz="5400" dirty="0" err="1"/>
              <a:t>eiusmod</a:t>
            </a:r>
            <a:r>
              <a:rPr lang="en-US" sz="5400" dirty="0"/>
              <a:t> </a:t>
            </a:r>
            <a:r>
              <a:rPr lang="en-US" sz="5400" dirty="0" err="1"/>
              <a:t>tempor</a:t>
            </a:r>
            <a:r>
              <a:rPr lang="en-US" sz="5400" dirty="0"/>
              <a:t> </a:t>
            </a:r>
            <a:r>
              <a:rPr lang="en-US" sz="5400" dirty="0" err="1"/>
              <a:t>incididunt</a:t>
            </a:r>
            <a:r>
              <a:rPr lang="en-US" sz="5400" dirty="0"/>
              <a:t> </a:t>
            </a:r>
            <a:r>
              <a:rPr lang="en-US" sz="5400" dirty="0" err="1"/>
              <a:t>ut</a:t>
            </a:r>
            <a:r>
              <a:rPr lang="en-US" sz="5400" dirty="0"/>
              <a:t> </a:t>
            </a:r>
            <a:r>
              <a:rPr lang="en-US" sz="5400" dirty="0" err="1"/>
              <a:t>labore</a:t>
            </a:r>
            <a:r>
              <a:rPr lang="en-US" sz="5400" dirty="0"/>
              <a:t> et dolore magna </a:t>
            </a:r>
            <a:r>
              <a:rPr lang="en-US" sz="5400" dirty="0" err="1"/>
              <a:t>aliqua</a:t>
            </a:r>
            <a:r>
              <a:rPr lang="en-US" sz="5400" dirty="0"/>
              <a:t>.</a:t>
            </a:r>
            <a:endParaRPr lang="en-US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 Placeholder 6">
            <a:extLst>
              <a:ext uri="{FF2B5EF4-FFF2-40B4-BE49-F238E27FC236}">
                <a16:creationId xmlns:a16="http://schemas.microsoft.com/office/drawing/2014/main" id="{E3B7B869-83F9-564B-8AF6-5AFBD6A29390}"/>
              </a:ext>
            </a:extLst>
          </p:cNvPr>
          <p:cNvSpPr txBox="1">
            <a:spLocks/>
          </p:cNvSpPr>
          <p:nvPr/>
        </p:nvSpPr>
        <p:spPr>
          <a:xfrm>
            <a:off x="30003750" y="19730923"/>
            <a:ext cx="12801600" cy="1219200"/>
          </a:xfrm>
          <a:prstGeom prst="rect">
            <a:avLst/>
          </a:prstGeom>
          <a:solidFill>
            <a:srgbClr val="D02E2C"/>
          </a:solidFill>
        </p:spPr>
        <p:txBody>
          <a:bodyPr lIns="365760" anchor="ctr">
            <a:norm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5000" b="1" dirty="0"/>
              <a:t>REFERENCES</a:t>
            </a:r>
          </a:p>
        </p:txBody>
      </p:sp>
      <p:sp>
        <p:nvSpPr>
          <p:cNvPr id="62" name="Content Placeholder 17">
            <a:extLst>
              <a:ext uri="{FF2B5EF4-FFF2-40B4-BE49-F238E27FC236}">
                <a16:creationId xmlns:a16="http://schemas.microsoft.com/office/drawing/2014/main" id="{093D3262-BCE5-924E-9E6F-2FDA84D5DF01}"/>
              </a:ext>
            </a:extLst>
          </p:cNvPr>
          <p:cNvSpPr txBox="1">
            <a:spLocks/>
          </p:cNvSpPr>
          <p:nvPr/>
        </p:nvSpPr>
        <p:spPr>
          <a:xfrm>
            <a:off x="30003750" y="21221396"/>
            <a:ext cx="12801600" cy="6132436"/>
          </a:xfrm>
          <a:prstGeom prst="rect">
            <a:avLst/>
          </a:prstGeom>
        </p:spPr>
        <p:txBody>
          <a:bodyPr lIns="91440" tIns="182880">
            <a:normAutofit/>
          </a:bodyPr>
          <a:lstStyle>
            <a:lvl1pPr marL="45720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ClrTx/>
              <a:buNone/>
            </a:pPr>
            <a:r>
              <a:rPr lang="en-US" sz="4000" dirty="0"/>
              <a:t>Lorem ipsum dolor sit </a:t>
            </a:r>
            <a:r>
              <a:rPr lang="en-US" sz="4000" dirty="0" err="1"/>
              <a:t>amet</a:t>
            </a:r>
            <a:r>
              <a:rPr lang="en-US" sz="4000" dirty="0"/>
              <a:t>, </a:t>
            </a:r>
            <a:r>
              <a:rPr lang="en-US" sz="4000" dirty="0" err="1"/>
              <a:t>consectetur</a:t>
            </a:r>
            <a:r>
              <a:rPr lang="en-US" sz="4000" dirty="0"/>
              <a:t> </a:t>
            </a:r>
            <a:r>
              <a:rPr lang="en-US" sz="4000" dirty="0" err="1"/>
              <a:t>adipiscing</a:t>
            </a:r>
            <a:r>
              <a:rPr lang="en-US" sz="4000" dirty="0"/>
              <a:t> </a:t>
            </a:r>
            <a:r>
              <a:rPr lang="en-US" sz="4000" dirty="0" err="1"/>
              <a:t>elit</a:t>
            </a:r>
            <a:r>
              <a:rPr lang="en-US" sz="4000" dirty="0"/>
              <a:t>, </a:t>
            </a:r>
            <a:r>
              <a:rPr lang="en-US" sz="4000" dirty="0" err="1"/>
              <a:t>sed</a:t>
            </a:r>
            <a:r>
              <a:rPr lang="en-US" sz="4000" dirty="0"/>
              <a:t> do </a:t>
            </a:r>
            <a:r>
              <a:rPr lang="en-US" sz="4000" dirty="0" err="1"/>
              <a:t>eiusmod</a:t>
            </a:r>
            <a:r>
              <a:rPr lang="en-US" sz="4000" dirty="0"/>
              <a:t> </a:t>
            </a:r>
            <a:r>
              <a:rPr lang="en-US" sz="4000" dirty="0" err="1"/>
              <a:t>tempor</a:t>
            </a:r>
            <a:r>
              <a:rPr lang="en-US" sz="4000" dirty="0"/>
              <a:t> </a:t>
            </a:r>
            <a:r>
              <a:rPr lang="en-US" sz="4000" dirty="0" err="1"/>
              <a:t>incididunt</a:t>
            </a:r>
            <a:r>
              <a:rPr lang="en-US" sz="4000" dirty="0"/>
              <a:t> </a:t>
            </a:r>
            <a:r>
              <a:rPr lang="en-US" sz="4000" dirty="0" err="1"/>
              <a:t>ut</a:t>
            </a:r>
            <a:r>
              <a:rPr lang="en-US" sz="4000" dirty="0"/>
              <a:t> </a:t>
            </a:r>
            <a:r>
              <a:rPr lang="en-US" sz="4000" dirty="0" err="1"/>
              <a:t>labore</a:t>
            </a:r>
            <a:r>
              <a:rPr lang="en-US" sz="4000" dirty="0"/>
              <a:t> et dolore magna </a:t>
            </a:r>
            <a:r>
              <a:rPr lang="en-US" sz="4000" dirty="0" err="1"/>
              <a:t>aliqua</a:t>
            </a:r>
            <a:r>
              <a:rPr lang="en-US" sz="4000" dirty="0"/>
              <a:t>. Lorem ipsum dolor sit </a:t>
            </a:r>
            <a:r>
              <a:rPr lang="en-US" sz="4000" dirty="0" err="1"/>
              <a:t>amet</a:t>
            </a:r>
            <a:r>
              <a:rPr lang="en-US" sz="4000" dirty="0"/>
              <a:t>, </a:t>
            </a:r>
            <a:r>
              <a:rPr lang="en-US" sz="4000" dirty="0" err="1"/>
              <a:t>consectetur</a:t>
            </a:r>
            <a:r>
              <a:rPr lang="en-US" sz="4000" dirty="0"/>
              <a:t> </a:t>
            </a:r>
            <a:r>
              <a:rPr lang="en-US" sz="4000" dirty="0" err="1"/>
              <a:t>adipiscing</a:t>
            </a:r>
            <a:r>
              <a:rPr lang="en-US" sz="4000" dirty="0"/>
              <a:t> </a:t>
            </a:r>
            <a:r>
              <a:rPr lang="en-US" sz="4000" dirty="0" err="1"/>
              <a:t>elit</a:t>
            </a:r>
            <a:r>
              <a:rPr lang="en-US" sz="4000" dirty="0"/>
              <a:t>, </a:t>
            </a:r>
            <a:r>
              <a:rPr lang="en-US" sz="4000" dirty="0" err="1"/>
              <a:t>sed</a:t>
            </a:r>
            <a:r>
              <a:rPr lang="en-US" sz="4000" dirty="0"/>
              <a:t> do </a:t>
            </a:r>
            <a:r>
              <a:rPr lang="en-US" sz="4000" dirty="0" err="1"/>
              <a:t>eiusmod</a:t>
            </a:r>
            <a:r>
              <a:rPr lang="en-US" sz="4000" dirty="0"/>
              <a:t> </a:t>
            </a:r>
            <a:r>
              <a:rPr lang="en-US" sz="4000" dirty="0" err="1"/>
              <a:t>tempor</a:t>
            </a:r>
            <a:r>
              <a:rPr lang="en-US" sz="4000" dirty="0"/>
              <a:t> </a:t>
            </a:r>
            <a:r>
              <a:rPr lang="en-US" sz="4000" dirty="0" err="1"/>
              <a:t>incididunt</a:t>
            </a:r>
            <a:r>
              <a:rPr lang="en-US" sz="4000" dirty="0"/>
              <a:t> </a:t>
            </a:r>
            <a:r>
              <a:rPr lang="en-US" sz="4000" dirty="0" err="1"/>
              <a:t>ut</a:t>
            </a:r>
            <a:r>
              <a:rPr lang="en-US" sz="4000" dirty="0"/>
              <a:t> </a:t>
            </a:r>
            <a:r>
              <a:rPr lang="en-US" sz="4000" dirty="0" err="1"/>
              <a:t>labore</a:t>
            </a:r>
            <a:r>
              <a:rPr lang="en-US" sz="4000" dirty="0"/>
              <a:t> et dolore magna </a:t>
            </a:r>
            <a:r>
              <a:rPr lang="en-US" sz="4000" dirty="0" err="1"/>
              <a:t>aliqua</a:t>
            </a:r>
            <a:r>
              <a:rPr lang="en-US" sz="4000" dirty="0"/>
              <a:t>. </a:t>
            </a:r>
          </a:p>
        </p:txBody>
      </p:sp>
      <p:sp>
        <p:nvSpPr>
          <p:cNvPr id="63" name="Text Placeholder 6">
            <a:extLst>
              <a:ext uri="{FF2B5EF4-FFF2-40B4-BE49-F238E27FC236}">
                <a16:creationId xmlns:a16="http://schemas.microsoft.com/office/drawing/2014/main" id="{4D017B04-E0A8-F84D-B977-546FB602BAA4}"/>
              </a:ext>
            </a:extLst>
          </p:cNvPr>
          <p:cNvSpPr txBox="1">
            <a:spLocks/>
          </p:cNvSpPr>
          <p:nvPr/>
        </p:nvSpPr>
        <p:spPr>
          <a:xfrm>
            <a:off x="30003750" y="12997337"/>
            <a:ext cx="12801600" cy="1219200"/>
          </a:xfrm>
          <a:prstGeom prst="rect">
            <a:avLst/>
          </a:prstGeom>
          <a:solidFill>
            <a:srgbClr val="D02E2C"/>
          </a:solidFill>
        </p:spPr>
        <p:txBody>
          <a:bodyPr lIns="365760" anchor="ctr">
            <a:norm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5000" b="1" dirty="0"/>
              <a:t>TOPIC</a:t>
            </a:r>
          </a:p>
        </p:txBody>
      </p:sp>
      <p:sp>
        <p:nvSpPr>
          <p:cNvPr id="64" name="Content Placeholder 17">
            <a:extLst>
              <a:ext uri="{FF2B5EF4-FFF2-40B4-BE49-F238E27FC236}">
                <a16:creationId xmlns:a16="http://schemas.microsoft.com/office/drawing/2014/main" id="{6B7AB129-AE78-3749-BD0B-2A0510818A51}"/>
              </a:ext>
            </a:extLst>
          </p:cNvPr>
          <p:cNvSpPr txBox="1">
            <a:spLocks/>
          </p:cNvSpPr>
          <p:nvPr/>
        </p:nvSpPr>
        <p:spPr>
          <a:xfrm>
            <a:off x="30003750" y="14487810"/>
            <a:ext cx="12801600" cy="4808260"/>
          </a:xfrm>
          <a:prstGeom prst="rect">
            <a:avLst/>
          </a:prstGeom>
        </p:spPr>
        <p:txBody>
          <a:bodyPr lIns="91440" tIns="182880">
            <a:normAutofit/>
          </a:bodyPr>
          <a:lstStyle>
            <a:lvl1pPr marL="45720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F2B2B"/>
              </a:buClr>
            </a:pPr>
            <a:r>
              <a:rPr lang="en-US" sz="5400" dirty="0"/>
              <a:t>Lorem ipsum dolor sit </a:t>
            </a:r>
            <a:r>
              <a:rPr lang="en-US" sz="5400" dirty="0" err="1"/>
              <a:t>amet</a:t>
            </a:r>
            <a:r>
              <a:rPr lang="en-US" sz="5400" dirty="0"/>
              <a:t>, </a:t>
            </a:r>
            <a:r>
              <a:rPr lang="en-US" sz="5400" dirty="0" err="1"/>
              <a:t>consectetur</a:t>
            </a:r>
            <a:r>
              <a:rPr lang="en-US" sz="5400" dirty="0"/>
              <a:t> </a:t>
            </a:r>
            <a:r>
              <a:rPr lang="en-US" sz="5400" dirty="0" err="1"/>
              <a:t>adipiscing</a:t>
            </a:r>
            <a:r>
              <a:rPr lang="en-US" sz="5400" dirty="0"/>
              <a:t> </a:t>
            </a:r>
            <a:r>
              <a:rPr lang="en-US" sz="5400" dirty="0" err="1"/>
              <a:t>elit</a:t>
            </a:r>
            <a:r>
              <a:rPr lang="en-US" sz="5400" dirty="0"/>
              <a:t>, </a:t>
            </a:r>
            <a:r>
              <a:rPr lang="en-US" sz="5400" dirty="0" err="1"/>
              <a:t>sed</a:t>
            </a:r>
            <a:r>
              <a:rPr lang="en-US" sz="5400" dirty="0"/>
              <a:t> do </a:t>
            </a:r>
            <a:r>
              <a:rPr lang="en-US" sz="5400" dirty="0" err="1"/>
              <a:t>eiusmod</a:t>
            </a:r>
            <a:r>
              <a:rPr lang="en-US" sz="5400" dirty="0"/>
              <a:t> </a:t>
            </a:r>
            <a:r>
              <a:rPr lang="en-US" sz="5400" dirty="0" err="1"/>
              <a:t>tempor</a:t>
            </a:r>
            <a:r>
              <a:rPr lang="en-US" sz="5400" dirty="0"/>
              <a:t> </a:t>
            </a:r>
            <a:r>
              <a:rPr lang="en-US" sz="5400" dirty="0" err="1"/>
              <a:t>incididunt</a:t>
            </a:r>
            <a:r>
              <a:rPr lang="en-US" sz="5400" dirty="0"/>
              <a:t> </a:t>
            </a:r>
            <a:r>
              <a:rPr lang="en-US" sz="5400" dirty="0" err="1"/>
              <a:t>ut</a:t>
            </a:r>
            <a:r>
              <a:rPr lang="en-US" sz="5400" dirty="0"/>
              <a:t> </a:t>
            </a:r>
            <a:r>
              <a:rPr lang="en-US" sz="5400" dirty="0" err="1"/>
              <a:t>labore</a:t>
            </a:r>
            <a:r>
              <a:rPr lang="en-US" sz="5400" dirty="0"/>
              <a:t> et dolore magna </a:t>
            </a:r>
            <a:r>
              <a:rPr lang="en-US" sz="5400" dirty="0" err="1"/>
              <a:t>aliqua</a:t>
            </a:r>
            <a:r>
              <a:rPr lang="en-US" sz="5400" dirty="0"/>
              <a:t>.</a:t>
            </a:r>
            <a:endParaRPr lang="en-US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Text Placeholder 6">
            <a:extLst>
              <a:ext uri="{FF2B5EF4-FFF2-40B4-BE49-F238E27FC236}">
                <a16:creationId xmlns:a16="http://schemas.microsoft.com/office/drawing/2014/main" id="{4E825483-C14A-3849-A0E4-A0EA8122CB04}"/>
              </a:ext>
            </a:extLst>
          </p:cNvPr>
          <p:cNvSpPr txBox="1">
            <a:spLocks/>
          </p:cNvSpPr>
          <p:nvPr/>
        </p:nvSpPr>
        <p:spPr>
          <a:xfrm>
            <a:off x="30003750" y="5929025"/>
            <a:ext cx="12801600" cy="1219200"/>
          </a:xfrm>
          <a:prstGeom prst="rect">
            <a:avLst/>
          </a:prstGeom>
          <a:solidFill>
            <a:srgbClr val="D02E2C"/>
          </a:solidFill>
        </p:spPr>
        <p:txBody>
          <a:bodyPr lIns="365760" anchor="ctr">
            <a:norm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5000" b="1" dirty="0"/>
              <a:t>TOPIC</a:t>
            </a:r>
          </a:p>
        </p:txBody>
      </p:sp>
      <p:sp>
        <p:nvSpPr>
          <p:cNvPr id="66" name="Content Placeholder 17">
            <a:extLst>
              <a:ext uri="{FF2B5EF4-FFF2-40B4-BE49-F238E27FC236}">
                <a16:creationId xmlns:a16="http://schemas.microsoft.com/office/drawing/2014/main" id="{06B7FBF9-D3CA-5F47-BB32-254A8AABC031}"/>
              </a:ext>
            </a:extLst>
          </p:cNvPr>
          <p:cNvSpPr txBox="1">
            <a:spLocks/>
          </p:cNvSpPr>
          <p:nvPr/>
        </p:nvSpPr>
        <p:spPr>
          <a:xfrm>
            <a:off x="30003750" y="7419497"/>
            <a:ext cx="12801600" cy="4924903"/>
          </a:xfrm>
          <a:prstGeom prst="rect">
            <a:avLst/>
          </a:prstGeom>
        </p:spPr>
        <p:txBody>
          <a:bodyPr lIns="91440" tIns="182880">
            <a:normAutofit/>
          </a:bodyPr>
          <a:lstStyle>
            <a:lvl1pPr marL="45720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F2B2B"/>
              </a:buClr>
            </a:pPr>
            <a:r>
              <a:rPr lang="en-US" sz="5400" dirty="0"/>
              <a:t>Lorem ipsum dolor sit </a:t>
            </a:r>
            <a:r>
              <a:rPr lang="en-US" sz="5400" dirty="0" err="1"/>
              <a:t>amet</a:t>
            </a:r>
            <a:r>
              <a:rPr lang="en-US" sz="5400" dirty="0"/>
              <a:t>, </a:t>
            </a:r>
            <a:r>
              <a:rPr lang="en-US" sz="5400" dirty="0" err="1"/>
              <a:t>consectetur</a:t>
            </a:r>
            <a:r>
              <a:rPr lang="en-US" sz="5400" dirty="0"/>
              <a:t> </a:t>
            </a:r>
            <a:r>
              <a:rPr lang="en-US" sz="5400" dirty="0" err="1"/>
              <a:t>adipiscing</a:t>
            </a:r>
            <a:r>
              <a:rPr lang="en-US" sz="5400" dirty="0"/>
              <a:t> </a:t>
            </a:r>
            <a:r>
              <a:rPr lang="en-US" sz="5400" dirty="0" err="1"/>
              <a:t>elit</a:t>
            </a:r>
            <a:r>
              <a:rPr lang="en-US" sz="5400" dirty="0"/>
              <a:t>, </a:t>
            </a:r>
            <a:r>
              <a:rPr lang="en-US" sz="5400" dirty="0" err="1"/>
              <a:t>sed</a:t>
            </a:r>
            <a:r>
              <a:rPr lang="en-US" sz="5400" dirty="0"/>
              <a:t> do </a:t>
            </a:r>
            <a:r>
              <a:rPr lang="en-US" sz="5400" dirty="0" err="1"/>
              <a:t>eiusmod</a:t>
            </a:r>
            <a:r>
              <a:rPr lang="en-US" sz="5400" dirty="0"/>
              <a:t> </a:t>
            </a:r>
            <a:r>
              <a:rPr lang="en-US" sz="5400" dirty="0" err="1"/>
              <a:t>tempor</a:t>
            </a:r>
            <a:r>
              <a:rPr lang="en-US" sz="5400" dirty="0"/>
              <a:t> </a:t>
            </a:r>
            <a:r>
              <a:rPr lang="en-US" sz="5400" dirty="0" err="1"/>
              <a:t>incididunt</a:t>
            </a:r>
            <a:r>
              <a:rPr lang="en-US" sz="5400" dirty="0"/>
              <a:t> </a:t>
            </a:r>
            <a:r>
              <a:rPr lang="en-US" sz="5400" dirty="0" err="1"/>
              <a:t>ut</a:t>
            </a:r>
            <a:r>
              <a:rPr lang="en-US" sz="5400" dirty="0"/>
              <a:t> </a:t>
            </a:r>
            <a:r>
              <a:rPr lang="en-US" sz="5400" dirty="0" err="1"/>
              <a:t>labore</a:t>
            </a:r>
            <a:r>
              <a:rPr lang="en-US" sz="5400" dirty="0"/>
              <a:t> et dolore magna </a:t>
            </a:r>
            <a:r>
              <a:rPr lang="en-US" sz="5400" dirty="0" err="1"/>
              <a:t>aliqua</a:t>
            </a:r>
            <a:r>
              <a:rPr lang="en-US" sz="5400" dirty="0"/>
              <a:t>.</a:t>
            </a:r>
            <a:endParaRPr lang="en-US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869244E1-E6F2-C243-99AA-2247A7897A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5" t="6826" r="10705" b="11829"/>
          <a:stretch/>
        </p:blipFill>
        <p:spPr>
          <a:xfrm>
            <a:off x="1158240" y="16350260"/>
            <a:ext cx="12801600" cy="8244175"/>
          </a:xfrm>
          <a:prstGeom prst="rect">
            <a:avLst/>
          </a:prstGeom>
          <a:ln>
            <a:solidFill>
              <a:srgbClr val="1A1919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41461F0-7D91-1F4F-A02E-37F6F7236AC7}"/>
              </a:ext>
            </a:extLst>
          </p:cNvPr>
          <p:cNvSpPr/>
          <p:nvPr/>
        </p:nvSpPr>
        <p:spPr>
          <a:xfrm>
            <a:off x="1158240" y="7642408"/>
            <a:ext cx="4203469" cy="3247265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rgbClr val="1A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sz="6000" dirty="0" err="1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5842504-F8ED-6E49-8A05-219C76F986B8}"/>
              </a:ext>
            </a:extLst>
          </p:cNvPr>
          <p:cNvSpPr/>
          <p:nvPr/>
        </p:nvSpPr>
        <p:spPr>
          <a:xfrm>
            <a:off x="1158240" y="11658243"/>
            <a:ext cx="4203469" cy="3247265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rgbClr val="1A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sz="6000" dirty="0" err="1"/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E12068A4-3F1D-EC4D-A2AB-E5CA5E391F43}"/>
              </a:ext>
            </a:extLst>
          </p:cNvPr>
          <p:cNvSpPr txBox="1">
            <a:spLocks/>
          </p:cNvSpPr>
          <p:nvPr/>
        </p:nvSpPr>
        <p:spPr bwMode="auto">
          <a:xfrm>
            <a:off x="1158240" y="3730543"/>
            <a:ext cx="41977586" cy="112430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 dirty="0"/>
              <a:t>STUDENT AND PROFESSOR</a:t>
            </a:r>
          </a:p>
        </p:txBody>
      </p:sp>
      <p:sp>
        <p:nvSpPr>
          <p:cNvPr id="19" name="Title 5">
            <a:extLst>
              <a:ext uri="{FF2B5EF4-FFF2-40B4-BE49-F238E27FC236}">
                <a16:creationId xmlns:a16="http://schemas.microsoft.com/office/drawing/2014/main" id="{0640D1EF-1094-CC42-9050-D862279156C1}"/>
              </a:ext>
            </a:extLst>
          </p:cNvPr>
          <p:cNvSpPr txBox="1">
            <a:spLocks/>
          </p:cNvSpPr>
          <p:nvPr/>
        </p:nvSpPr>
        <p:spPr>
          <a:xfrm>
            <a:off x="1158240" y="0"/>
            <a:ext cx="41977586" cy="3459270"/>
          </a:xfrm>
          <a:prstGeom prst="rect">
            <a:avLst/>
          </a:prstGeom>
        </p:spPr>
        <p:txBody>
          <a:bodyPr wrap="square" anchor="ctr">
            <a:normAutofit/>
          </a:bodyPr>
          <a:lstStyle>
            <a:lvl1pPr algn="ctr" defTabSz="43891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5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8500" dirty="0"/>
              <a:t>TITLE – Line 1</a:t>
            </a:r>
          </a:p>
          <a:p>
            <a:r>
              <a:rPr lang="en-US" sz="8500" dirty="0"/>
              <a:t>TITLE – Line 2 (Optional)</a:t>
            </a:r>
          </a:p>
        </p:txBody>
      </p:sp>
    </p:spTree>
    <p:extLst>
      <p:ext uri="{BB962C8B-B14F-4D97-AF65-F5344CB8AC3E}">
        <p14:creationId xmlns:p14="http://schemas.microsoft.com/office/powerpoint/2010/main" val="31545139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 Placeholder 6">
            <a:extLst>
              <a:ext uri="{FF2B5EF4-FFF2-40B4-BE49-F238E27FC236}">
                <a16:creationId xmlns:a16="http://schemas.microsoft.com/office/drawing/2014/main" id="{57A5B491-FDF2-8E4C-B8A0-1D9E8B97EBC0}"/>
              </a:ext>
            </a:extLst>
          </p:cNvPr>
          <p:cNvSpPr txBox="1">
            <a:spLocks/>
          </p:cNvSpPr>
          <p:nvPr/>
        </p:nvSpPr>
        <p:spPr>
          <a:xfrm>
            <a:off x="1142999" y="5935067"/>
            <a:ext cx="30620369" cy="1280160"/>
          </a:xfrm>
          <a:prstGeom prst="rect">
            <a:avLst/>
          </a:prstGeom>
          <a:solidFill>
            <a:srgbClr val="D02E2C"/>
          </a:solidFill>
        </p:spPr>
        <p:txBody>
          <a:bodyPr lIns="365760" anchor="ctr">
            <a:norm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5000" b="1" dirty="0"/>
              <a:t>TOPIC</a:t>
            </a:r>
          </a:p>
        </p:txBody>
      </p:sp>
      <p:sp>
        <p:nvSpPr>
          <p:cNvPr id="54" name="Text Placeholder 8">
            <a:extLst>
              <a:ext uri="{FF2B5EF4-FFF2-40B4-BE49-F238E27FC236}">
                <a16:creationId xmlns:a16="http://schemas.microsoft.com/office/drawing/2014/main" id="{F2ABBB73-93DD-934B-88F4-26A7F60211FC}"/>
              </a:ext>
            </a:extLst>
          </p:cNvPr>
          <p:cNvSpPr txBox="1">
            <a:spLocks/>
          </p:cNvSpPr>
          <p:nvPr/>
        </p:nvSpPr>
        <p:spPr bwMode="ltGray">
          <a:xfrm>
            <a:off x="5694217" y="7642408"/>
            <a:ext cx="26069149" cy="7263100"/>
          </a:xfrm>
          <a:prstGeom prst="rect">
            <a:avLst/>
          </a:prstGeom>
          <a:solidFill>
            <a:schemeClr val="bg1"/>
          </a:solidFill>
        </p:spPr>
        <p:txBody>
          <a:bodyPr lIns="365760" rIns="365760" anchor="t">
            <a:normAutofit/>
          </a:bodyPr>
          <a:lstStyle>
            <a:lvl1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5715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5715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prstClr val="white">
                  <a:lumMod val="65000"/>
                </a:prstClr>
              </a:buClr>
            </a:pPr>
            <a:r>
              <a:rPr lang="en-US" sz="6000" dirty="0"/>
              <a:t>Lorem ipsum dolor sit </a:t>
            </a:r>
            <a:r>
              <a:rPr lang="en-US" sz="6000" dirty="0" err="1"/>
              <a:t>amet</a:t>
            </a:r>
            <a:r>
              <a:rPr lang="en-US" sz="6000" dirty="0"/>
              <a:t>, </a:t>
            </a:r>
            <a:r>
              <a:rPr lang="en-US" sz="6000" dirty="0" err="1"/>
              <a:t>consectetur</a:t>
            </a:r>
            <a:r>
              <a:rPr lang="en-US" sz="6000" dirty="0"/>
              <a:t> </a:t>
            </a:r>
            <a:r>
              <a:rPr lang="en-US" sz="6000" dirty="0" err="1"/>
              <a:t>adipiscing</a:t>
            </a:r>
            <a:r>
              <a:rPr lang="en-US" sz="6000" dirty="0"/>
              <a:t> </a:t>
            </a:r>
            <a:r>
              <a:rPr lang="en-US" sz="6000" dirty="0" err="1"/>
              <a:t>elit</a:t>
            </a:r>
            <a:r>
              <a:rPr lang="en-US" sz="6000" dirty="0"/>
              <a:t>, </a:t>
            </a:r>
            <a:r>
              <a:rPr lang="en-US" sz="6000" dirty="0" err="1"/>
              <a:t>sed</a:t>
            </a:r>
            <a:r>
              <a:rPr lang="en-US" sz="6000" dirty="0"/>
              <a:t> do </a:t>
            </a:r>
            <a:r>
              <a:rPr lang="en-US" sz="6000" dirty="0" err="1"/>
              <a:t>eiusmod</a:t>
            </a:r>
            <a:r>
              <a:rPr lang="en-US" sz="6000" dirty="0"/>
              <a:t> </a:t>
            </a:r>
            <a:r>
              <a:rPr lang="en-US" sz="6000" dirty="0" err="1"/>
              <a:t>tempor</a:t>
            </a:r>
            <a:r>
              <a:rPr lang="en-US" sz="6000" dirty="0"/>
              <a:t> </a:t>
            </a:r>
            <a:r>
              <a:rPr lang="en-US" sz="6000" dirty="0" err="1"/>
              <a:t>incididunt</a:t>
            </a:r>
            <a:r>
              <a:rPr lang="en-US" sz="6000" dirty="0"/>
              <a:t> </a:t>
            </a:r>
            <a:r>
              <a:rPr lang="en-US" sz="6000" dirty="0" err="1"/>
              <a:t>ut</a:t>
            </a:r>
            <a:r>
              <a:rPr lang="en-US" sz="6000" dirty="0"/>
              <a:t> </a:t>
            </a:r>
            <a:r>
              <a:rPr lang="en-US" sz="6000" dirty="0" err="1"/>
              <a:t>labore</a:t>
            </a:r>
            <a:r>
              <a:rPr lang="en-US" sz="6000" dirty="0"/>
              <a:t> et dolore magna </a:t>
            </a:r>
            <a:r>
              <a:rPr lang="en-US" sz="6000" dirty="0" err="1"/>
              <a:t>aliqua</a:t>
            </a:r>
            <a:r>
              <a:rPr lang="en-US" sz="6000" dirty="0"/>
              <a:t>. </a:t>
            </a:r>
            <a:r>
              <a:rPr lang="en-US" sz="6000" dirty="0" err="1"/>
              <a:t>Metus</a:t>
            </a:r>
            <a:r>
              <a:rPr lang="en-US" sz="6000" dirty="0"/>
              <a:t> dictum at </a:t>
            </a:r>
            <a:r>
              <a:rPr lang="en-US" sz="6000" dirty="0" err="1"/>
              <a:t>tempor</a:t>
            </a:r>
            <a:r>
              <a:rPr lang="en-US" sz="6000" dirty="0"/>
              <a:t> </a:t>
            </a:r>
            <a:r>
              <a:rPr lang="en-US" sz="6000" dirty="0" err="1"/>
              <a:t>commodo</a:t>
            </a:r>
            <a:r>
              <a:rPr lang="en-US" sz="6000" dirty="0"/>
              <a:t> </a:t>
            </a:r>
            <a:r>
              <a:rPr lang="en-US" sz="6000" dirty="0" err="1"/>
              <a:t>ullamcorper</a:t>
            </a:r>
            <a:r>
              <a:rPr lang="en-US" sz="6000" dirty="0"/>
              <a:t> a. Nisi </a:t>
            </a:r>
            <a:r>
              <a:rPr lang="en-US" sz="6000" dirty="0" err="1"/>
              <a:t>quis</a:t>
            </a:r>
            <a:r>
              <a:rPr lang="en-US" sz="6000" dirty="0"/>
              <a:t> </a:t>
            </a:r>
            <a:r>
              <a:rPr lang="en-US" sz="6000" dirty="0" err="1"/>
              <a:t>eleifend</a:t>
            </a:r>
            <a:r>
              <a:rPr lang="en-US" sz="6000" dirty="0"/>
              <a:t> </a:t>
            </a:r>
            <a:r>
              <a:rPr lang="en-US" sz="6000" dirty="0" err="1"/>
              <a:t>quam</a:t>
            </a:r>
            <a:r>
              <a:rPr lang="en-US" sz="6000" dirty="0"/>
              <a:t> </a:t>
            </a:r>
            <a:r>
              <a:rPr lang="en-US" sz="6000" dirty="0" err="1"/>
              <a:t>adipiscing</a:t>
            </a:r>
            <a:r>
              <a:rPr lang="en-US" sz="6000" dirty="0"/>
              <a:t> vitae </a:t>
            </a:r>
            <a:r>
              <a:rPr lang="en-US" sz="6000" dirty="0" err="1"/>
              <a:t>proin</a:t>
            </a:r>
            <a:r>
              <a:rPr lang="en-US" sz="6000" dirty="0"/>
              <a:t>. Purus non </a:t>
            </a:r>
            <a:r>
              <a:rPr lang="en-US" sz="6000" dirty="0" err="1"/>
              <a:t>enim</a:t>
            </a:r>
            <a:r>
              <a:rPr lang="en-US" sz="6000" dirty="0"/>
              <a:t> </a:t>
            </a:r>
            <a:r>
              <a:rPr lang="en-US" sz="6000" dirty="0" err="1"/>
              <a:t>praesent</a:t>
            </a:r>
            <a:r>
              <a:rPr lang="en-US" sz="6000" dirty="0"/>
              <a:t> </a:t>
            </a:r>
            <a:r>
              <a:rPr lang="en-US" sz="6000" dirty="0" err="1"/>
              <a:t>elementum</a:t>
            </a:r>
            <a:r>
              <a:rPr lang="en-US" sz="6000" dirty="0"/>
              <a:t> </a:t>
            </a:r>
            <a:r>
              <a:rPr lang="en-US" sz="6000" dirty="0" err="1"/>
              <a:t>facilisis</a:t>
            </a:r>
            <a:r>
              <a:rPr lang="en-US" sz="6000" dirty="0"/>
              <a:t> </a:t>
            </a:r>
            <a:r>
              <a:rPr lang="en-US" sz="6000" dirty="0" err="1"/>
              <a:t>leo</a:t>
            </a:r>
            <a:r>
              <a:rPr lang="en-US" sz="6000" dirty="0"/>
              <a:t> </a:t>
            </a:r>
            <a:r>
              <a:rPr lang="en-US" sz="6000" dirty="0" err="1"/>
              <a:t>vel</a:t>
            </a:r>
            <a:r>
              <a:rPr lang="en-US" sz="6000" dirty="0"/>
              <a:t> </a:t>
            </a:r>
            <a:r>
              <a:rPr lang="en-US" sz="6000" dirty="0" err="1"/>
              <a:t>fringilla</a:t>
            </a:r>
            <a:r>
              <a:rPr lang="en-US" sz="6000" dirty="0"/>
              <a:t>. Lorem ipsum dolor sit </a:t>
            </a:r>
            <a:r>
              <a:rPr lang="en-US" sz="6000" dirty="0" err="1"/>
              <a:t>amet</a:t>
            </a:r>
            <a:r>
              <a:rPr lang="en-US" sz="6000" dirty="0"/>
              <a:t>, </a:t>
            </a:r>
            <a:r>
              <a:rPr lang="en-US" sz="6000" dirty="0" err="1"/>
              <a:t>consectetur</a:t>
            </a:r>
            <a:r>
              <a:rPr lang="en-US" sz="6000" dirty="0"/>
              <a:t> </a:t>
            </a:r>
            <a:r>
              <a:rPr lang="en-US" sz="6000" dirty="0" err="1"/>
              <a:t>adipiscing</a:t>
            </a:r>
            <a:r>
              <a:rPr lang="en-US" sz="6000" dirty="0"/>
              <a:t> </a:t>
            </a:r>
            <a:r>
              <a:rPr lang="en-US" sz="6000" dirty="0" err="1"/>
              <a:t>elit</a:t>
            </a:r>
            <a:r>
              <a:rPr lang="en-US" sz="6000" dirty="0"/>
              <a:t>, </a:t>
            </a:r>
            <a:r>
              <a:rPr lang="en-US" sz="6000" dirty="0" err="1"/>
              <a:t>sed</a:t>
            </a:r>
            <a:r>
              <a:rPr lang="en-US" sz="6000" dirty="0"/>
              <a:t> do </a:t>
            </a:r>
            <a:r>
              <a:rPr lang="en-US" sz="6000" dirty="0" err="1"/>
              <a:t>eiusmod</a:t>
            </a:r>
            <a:r>
              <a:rPr lang="en-US" sz="6000" dirty="0"/>
              <a:t> </a:t>
            </a:r>
            <a:r>
              <a:rPr lang="en-US" sz="6000" dirty="0" err="1"/>
              <a:t>tempor</a:t>
            </a:r>
            <a:r>
              <a:rPr lang="en-US" sz="6000" dirty="0"/>
              <a:t> </a:t>
            </a:r>
            <a:r>
              <a:rPr lang="en-US" sz="6000" dirty="0" err="1"/>
              <a:t>incididunt</a:t>
            </a:r>
            <a:r>
              <a:rPr lang="en-US" sz="6000" dirty="0"/>
              <a:t> </a:t>
            </a:r>
            <a:r>
              <a:rPr lang="en-US" sz="6000" dirty="0" err="1"/>
              <a:t>ut</a:t>
            </a:r>
            <a:r>
              <a:rPr lang="en-US" sz="6000" dirty="0"/>
              <a:t> </a:t>
            </a:r>
            <a:r>
              <a:rPr lang="en-US" sz="6000" dirty="0" err="1"/>
              <a:t>labore</a:t>
            </a:r>
            <a:r>
              <a:rPr lang="en-US" sz="6000" dirty="0"/>
              <a:t> et dolore magna </a:t>
            </a:r>
            <a:r>
              <a:rPr lang="en-US" sz="6000" dirty="0" err="1"/>
              <a:t>aliqua</a:t>
            </a:r>
            <a:r>
              <a:rPr lang="en-US" sz="6000" dirty="0"/>
              <a:t>. </a:t>
            </a:r>
            <a:endParaRPr lang="en-US" sz="6000" dirty="0">
              <a:solidFill>
                <a:srgbClr val="000000"/>
              </a:solidFill>
            </a:endParaRPr>
          </a:p>
        </p:txBody>
      </p:sp>
      <p:sp>
        <p:nvSpPr>
          <p:cNvPr id="55" name="Text Placeholder 6">
            <a:extLst>
              <a:ext uri="{FF2B5EF4-FFF2-40B4-BE49-F238E27FC236}">
                <a16:creationId xmlns:a16="http://schemas.microsoft.com/office/drawing/2014/main" id="{BF2D35B1-A9CD-3943-A40E-7D9D9D3F2B0F}"/>
              </a:ext>
            </a:extLst>
          </p:cNvPr>
          <p:cNvSpPr txBox="1">
            <a:spLocks/>
          </p:cNvSpPr>
          <p:nvPr/>
        </p:nvSpPr>
        <p:spPr>
          <a:xfrm>
            <a:off x="15573374" y="16350260"/>
            <a:ext cx="16189993" cy="1219200"/>
          </a:xfrm>
          <a:prstGeom prst="rect">
            <a:avLst/>
          </a:prstGeom>
          <a:solidFill>
            <a:srgbClr val="D02E2C"/>
          </a:solidFill>
        </p:spPr>
        <p:txBody>
          <a:bodyPr lIns="365760" anchor="ctr">
            <a:norm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5000" b="1" dirty="0"/>
              <a:t>TOPIC</a:t>
            </a:r>
          </a:p>
        </p:txBody>
      </p:sp>
      <p:sp>
        <p:nvSpPr>
          <p:cNvPr id="56" name="Content Placeholder 17">
            <a:extLst>
              <a:ext uri="{FF2B5EF4-FFF2-40B4-BE49-F238E27FC236}">
                <a16:creationId xmlns:a16="http://schemas.microsoft.com/office/drawing/2014/main" id="{36CC7BD5-9A7A-A64B-B8D5-487B0BB7B4AA}"/>
              </a:ext>
            </a:extLst>
          </p:cNvPr>
          <p:cNvSpPr txBox="1">
            <a:spLocks/>
          </p:cNvSpPr>
          <p:nvPr/>
        </p:nvSpPr>
        <p:spPr>
          <a:xfrm>
            <a:off x="15573374" y="17840732"/>
            <a:ext cx="16189991" cy="9513100"/>
          </a:xfrm>
          <a:prstGeom prst="rect">
            <a:avLst/>
          </a:prstGeom>
        </p:spPr>
        <p:txBody>
          <a:bodyPr lIns="91440" tIns="182880">
            <a:normAutofit/>
          </a:bodyPr>
          <a:lstStyle>
            <a:lvl1pPr marL="45720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F2B2B"/>
              </a:buClr>
            </a:pPr>
            <a:r>
              <a:rPr lang="en-US" sz="4800" dirty="0"/>
              <a:t>Lorem ipsum dolor sit </a:t>
            </a:r>
            <a:r>
              <a:rPr lang="en-US" sz="4800" dirty="0" err="1"/>
              <a:t>amet</a:t>
            </a:r>
            <a:r>
              <a:rPr lang="en-US" sz="4800" dirty="0"/>
              <a:t>, </a:t>
            </a:r>
            <a:r>
              <a:rPr lang="en-US" sz="4800" dirty="0" err="1"/>
              <a:t>consectetur</a:t>
            </a:r>
            <a:r>
              <a:rPr lang="en-US" sz="4800" dirty="0"/>
              <a:t> </a:t>
            </a:r>
            <a:r>
              <a:rPr lang="en-US" sz="4800" dirty="0" err="1"/>
              <a:t>adipiscing</a:t>
            </a:r>
            <a:r>
              <a:rPr lang="en-US" sz="4800" dirty="0"/>
              <a:t> </a:t>
            </a:r>
            <a:r>
              <a:rPr lang="en-US" sz="4800" dirty="0" err="1"/>
              <a:t>elit</a:t>
            </a:r>
            <a:r>
              <a:rPr lang="en-US" sz="4800" dirty="0"/>
              <a:t>, </a:t>
            </a:r>
            <a:r>
              <a:rPr lang="en-US" sz="4800" dirty="0" err="1"/>
              <a:t>sed</a:t>
            </a:r>
            <a:r>
              <a:rPr lang="en-US" sz="4800" dirty="0"/>
              <a:t> do </a:t>
            </a:r>
            <a:r>
              <a:rPr lang="en-US" sz="4800" dirty="0" err="1"/>
              <a:t>eiusmod</a:t>
            </a:r>
            <a:r>
              <a:rPr lang="en-US" sz="4800" dirty="0"/>
              <a:t> </a:t>
            </a:r>
            <a:r>
              <a:rPr lang="en-US" sz="4800" dirty="0" err="1"/>
              <a:t>tempor</a:t>
            </a:r>
            <a:r>
              <a:rPr lang="en-US" sz="4800" dirty="0"/>
              <a:t> </a:t>
            </a:r>
            <a:r>
              <a:rPr lang="en-US" sz="4800" dirty="0" err="1"/>
              <a:t>incididunt</a:t>
            </a:r>
            <a:r>
              <a:rPr lang="en-US" sz="4800" dirty="0"/>
              <a:t> </a:t>
            </a:r>
            <a:r>
              <a:rPr lang="en-US" sz="4800" dirty="0" err="1"/>
              <a:t>ut</a:t>
            </a:r>
            <a:r>
              <a:rPr lang="en-US" sz="4800" dirty="0"/>
              <a:t> </a:t>
            </a:r>
            <a:r>
              <a:rPr lang="en-US" sz="4800" dirty="0" err="1"/>
              <a:t>labore</a:t>
            </a:r>
            <a:r>
              <a:rPr lang="en-US" sz="4800" dirty="0"/>
              <a:t> et dolore magna </a:t>
            </a:r>
            <a:r>
              <a:rPr lang="en-US" sz="4800" dirty="0" err="1"/>
              <a:t>aliqua</a:t>
            </a:r>
            <a:r>
              <a:rPr lang="en-US" sz="4800" dirty="0"/>
              <a:t>. </a:t>
            </a:r>
          </a:p>
          <a:p>
            <a:pPr>
              <a:buClr>
                <a:srgbClr val="CF2B2B"/>
              </a:buClr>
            </a:pPr>
            <a:r>
              <a:rPr lang="en-US" sz="4800" dirty="0"/>
              <a:t>Lorem ipsum dolor sit </a:t>
            </a:r>
            <a:r>
              <a:rPr lang="en-US" sz="4800" dirty="0" err="1"/>
              <a:t>amet</a:t>
            </a:r>
            <a:r>
              <a:rPr lang="en-US" sz="4800" dirty="0"/>
              <a:t>, </a:t>
            </a:r>
            <a:r>
              <a:rPr lang="en-US" sz="4800" dirty="0" err="1"/>
              <a:t>consectetur</a:t>
            </a:r>
            <a:r>
              <a:rPr lang="en-US" sz="4800" dirty="0"/>
              <a:t> </a:t>
            </a:r>
            <a:r>
              <a:rPr lang="en-US" sz="4800" dirty="0" err="1"/>
              <a:t>adipiscing</a:t>
            </a:r>
            <a:r>
              <a:rPr lang="en-US" sz="4800" dirty="0"/>
              <a:t> </a:t>
            </a:r>
            <a:r>
              <a:rPr lang="en-US" sz="4800" dirty="0" err="1"/>
              <a:t>elit</a:t>
            </a:r>
            <a:r>
              <a:rPr lang="en-US" sz="4800" dirty="0"/>
              <a:t>, </a:t>
            </a:r>
            <a:r>
              <a:rPr lang="en-US" sz="4800" dirty="0" err="1"/>
              <a:t>sed</a:t>
            </a:r>
            <a:r>
              <a:rPr lang="en-US" sz="4800" dirty="0"/>
              <a:t> do </a:t>
            </a:r>
            <a:r>
              <a:rPr lang="en-US" sz="4800" dirty="0" err="1"/>
              <a:t>eiusmod</a:t>
            </a:r>
            <a:r>
              <a:rPr lang="en-US" sz="4800" dirty="0"/>
              <a:t> </a:t>
            </a:r>
            <a:r>
              <a:rPr lang="en-US" sz="4800" dirty="0" err="1"/>
              <a:t>tempor</a:t>
            </a:r>
            <a:r>
              <a:rPr lang="en-US" sz="4800" dirty="0"/>
              <a:t> </a:t>
            </a:r>
            <a:r>
              <a:rPr lang="en-US" sz="4800" dirty="0" err="1"/>
              <a:t>incididunt</a:t>
            </a:r>
            <a:r>
              <a:rPr lang="en-US" sz="4800" dirty="0"/>
              <a:t> </a:t>
            </a:r>
            <a:r>
              <a:rPr lang="en-US" sz="4800" dirty="0" err="1"/>
              <a:t>ut</a:t>
            </a:r>
            <a:r>
              <a:rPr lang="en-US" sz="4800" dirty="0"/>
              <a:t> </a:t>
            </a:r>
            <a:r>
              <a:rPr lang="en-US" sz="4800" dirty="0" err="1"/>
              <a:t>labore</a:t>
            </a:r>
            <a:r>
              <a:rPr lang="en-US" sz="4800" dirty="0"/>
              <a:t> et dolore magna </a:t>
            </a:r>
            <a:r>
              <a:rPr lang="en-US" sz="4800" dirty="0" err="1"/>
              <a:t>aliqua</a:t>
            </a:r>
            <a:r>
              <a:rPr lang="en-US" sz="4800" dirty="0"/>
              <a:t>. </a:t>
            </a:r>
          </a:p>
          <a:p>
            <a:pPr>
              <a:buClr>
                <a:srgbClr val="CF2B2B"/>
              </a:buClr>
            </a:pPr>
            <a:r>
              <a:rPr lang="en-US" sz="4800" dirty="0"/>
              <a:t>Lorem ipsum dolor sit </a:t>
            </a:r>
            <a:r>
              <a:rPr lang="en-US" sz="4800" dirty="0" err="1"/>
              <a:t>amet</a:t>
            </a:r>
            <a:r>
              <a:rPr lang="en-US" sz="4800" dirty="0"/>
              <a:t>, </a:t>
            </a:r>
            <a:r>
              <a:rPr lang="en-US" sz="4800" dirty="0" err="1"/>
              <a:t>consectetur</a:t>
            </a:r>
            <a:r>
              <a:rPr lang="en-US" sz="4800" dirty="0"/>
              <a:t> </a:t>
            </a:r>
            <a:r>
              <a:rPr lang="en-US" sz="4800" dirty="0" err="1"/>
              <a:t>adipiscing</a:t>
            </a:r>
            <a:r>
              <a:rPr lang="en-US" sz="4800" dirty="0"/>
              <a:t> </a:t>
            </a:r>
            <a:r>
              <a:rPr lang="en-US" sz="4800" dirty="0" err="1"/>
              <a:t>elit</a:t>
            </a:r>
            <a:r>
              <a:rPr lang="en-US" sz="4800" dirty="0"/>
              <a:t>, </a:t>
            </a:r>
            <a:r>
              <a:rPr lang="en-US" sz="4800" dirty="0" err="1"/>
              <a:t>sed</a:t>
            </a:r>
            <a:r>
              <a:rPr lang="en-US" sz="4800" dirty="0"/>
              <a:t> do </a:t>
            </a:r>
            <a:r>
              <a:rPr lang="en-US" sz="4800" dirty="0" err="1"/>
              <a:t>eiusmod</a:t>
            </a:r>
            <a:r>
              <a:rPr lang="en-US" sz="4800" dirty="0"/>
              <a:t> </a:t>
            </a:r>
            <a:r>
              <a:rPr lang="en-US" sz="4800" dirty="0" err="1"/>
              <a:t>tempor</a:t>
            </a:r>
            <a:r>
              <a:rPr lang="en-US" sz="4800" dirty="0"/>
              <a:t> </a:t>
            </a:r>
            <a:r>
              <a:rPr lang="en-US" sz="4800" dirty="0" err="1"/>
              <a:t>incididunt</a:t>
            </a:r>
            <a:r>
              <a:rPr lang="en-US" sz="4800" dirty="0"/>
              <a:t> </a:t>
            </a:r>
            <a:r>
              <a:rPr lang="en-US" sz="4800" dirty="0" err="1"/>
              <a:t>ut</a:t>
            </a:r>
            <a:r>
              <a:rPr lang="en-US" sz="4800" dirty="0"/>
              <a:t> </a:t>
            </a:r>
            <a:r>
              <a:rPr lang="en-US" sz="4800" dirty="0" err="1"/>
              <a:t>labore</a:t>
            </a:r>
            <a:r>
              <a:rPr lang="en-US" sz="4800" dirty="0"/>
              <a:t> et dolore magna </a:t>
            </a:r>
            <a:r>
              <a:rPr lang="en-US" sz="4800" dirty="0" err="1"/>
              <a:t>aliqua</a:t>
            </a:r>
            <a:r>
              <a:rPr lang="en-US" sz="4800" dirty="0"/>
              <a:t>.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Text Placeholder 6">
            <a:extLst>
              <a:ext uri="{FF2B5EF4-FFF2-40B4-BE49-F238E27FC236}">
                <a16:creationId xmlns:a16="http://schemas.microsoft.com/office/drawing/2014/main" id="{4E825483-C14A-3849-A0E4-A0EA8122CB04}"/>
              </a:ext>
            </a:extLst>
          </p:cNvPr>
          <p:cNvSpPr txBox="1">
            <a:spLocks/>
          </p:cNvSpPr>
          <p:nvPr/>
        </p:nvSpPr>
        <p:spPr>
          <a:xfrm>
            <a:off x="32774020" y="5935067"/>
            <a:ext cx="10031329" cy="21063795"/>
          </a:xfrm>
          <a:prstGeom prst="rect">
            <a:avLst/>
          </a:prstGeom>
          <a:solidFill>
            <a:srgbClr val="D02E2C"/>
          </a:solidFill>
        </p:spPr>
        <p:txBody>
          <a:bodyPr lIns="365760" anchor="t">
            <a:norm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endParaRPr lang="en-US" sz="5000" b="1" dirty="0"/>
          </a:p>
        </p:txBody>
      </p:sp>
      <p:sp>
        <p:nvSpPr>
          <p:cNvPr id="66" name="Content Placeholder 17">
            <a:extLst>
              <a:ext uri="{FF2B5EF4-FFF2-40B4-BE49-F238E27FC236}">
                <a16:creationId xmlns:a16="http://schemas.microsoft.com/office/drawing/2014/main" id="{06B7FBF9-D3CA-5F47-BB32-254A8AABC031}"/>
              </a:ext>
            </a:extLst>
          </p:cNvPr>
          <p:cNvSpPr txBox="1">
            <a:spLocks/>
          </p:cNvSpPr>
          <p:nvPr/>
        </p:nvSpPr>
        <p:spPr>
          <a:xfrm>
            <a:off x="33276337" y="7491686"/>
            <a:ext cx="8834189" cy="18496525"/>
          </a:xfrm>
          <a:prstGeom prst="rect">
            <a:avLst/>
          </a:prstGeom>
        </p:spPr>
        <p:txBody>
          <a:bodyPr lIns="91440" tIns="182880">
            <a:normAutofit/>
          </a:bodyPr>
          <a:lstStyle>
            <a:lvl1pPr marL="45720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Clr>
                <a:prstClr val="white">
                  <a:lumMod val="65000"/>
                </a:prstClr>
              </a:buClr>
              <a:buNone/>
            </a:pPr>
            <a:r>
              <a:rPr lang="en-US" sz="5400" dirty="0">
                <a:solidFill>
                  <a:schemeClr val="bg1"/>
                </a:solidFill>
              </a:rPr>
              <a:t>Lorem ipsum dolor sit </a:t>
            </a:r>
            <a:r>
              <a:rPr lang="en-US" sz="5400" dirty="0" err="1">
                <a:solidFill>
                  <a:schemeClr val="bg1"/>
                </a:solidFill>
              </a:rPr>
              <a:t>amet</a:t>
            </a:r>
            <a:r>
              <a:rPr lang="en-US" sz="5400" dirty="0">
                <a:solidFill>
                  <a:schemeClr val="bg1"/>
                </a:solidFill>
              </a:rPr>
              <a:t>, </a:t>
            </a:r>
            <a:r>
              <a:rPr lang="en-US" sz="5400" dirty="0" err="1">
                <a:solidFill>
                  <a:schemeClr val="bg1"/>
                </a:solidFill>
              </a:rPr>
              <a:t>consectetur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adipiscing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elit</a:t>
            </a:r>
            <a:r>
              <a:rPr lang="en-US" sz="5400" dirty="0">
                <a:solidFill>
                  <a:schemeClr val="bg1"/>
                </a:solidFill>
              </a:rPr>
              <a:t>, </a:t>
            </a:r>
            <a:r>
              <a:rPr lang="en-US" sz="5400" dirty="0" err="1">
                <a:solidFill>
                  <a:schemeClr val="bg1"/>
                </a:solidFill>
              </a:rPr>
              <a:t>sed</a:t>
            </a:r>
            <a:r>
              <a:rPr lang="en-US" sz="5400" dirty="0">
                <a:solidFill>
                  <a:schemeClr val="bg1"/>
                </a:solidFill>
              </a:rPr>
              <a:t> do </a:t>
            </a:r>
            <a:r>
              <a:rPr lang="en-US" sz="5400" dirty="0" err="1">
                <a:solidFill>
                  <a:schemeClr val="bg1"/>
                </a:solidFill>
              </a:rPr>
              <a:t>eiusmod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tempor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incididunt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ut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labore</a:t>
            </a:r>
            <a:r>
              <a:rPr lang="en-US" sz="5400" dirty="0">
                <a:solidFill>
                  <a:schemeClr val="bg1"/>
                </a:solidFill>
              </a:rPr>
              <a:t> et dolore magna </a:t>
            </a:r>
            <a:r>
              <a:rPr lang="en-US" sz="5400" dirty="0" err="1">
                <a:solidFill>
                  <a:schemeClr val="bg1"/>
                </a:solidFill>
              </a:rPr>
              <a:t>aliqua</a:t>
            </a:r>
            <a:r>
              <a:rPr lang="en-US" sz="5400" dirty="0">
                <a:solidFill>
                  <a:schemeClr val="bg1"/>
                </a:solidFill>
              </a:rPr>
              <a:t>. </a:t>
            </a:r>
            <a:r>
              <a:rPr lang="en-US" sz="5400" dirty="0" err="1">
                <a:solidFill>
                  <a:schemeClr val="bg1"/>
                </a:solidFill>
              </a:rPr>
              <a:t>Metus</a:t>
            </a:r>
            <a:r>
              <a:rPr lang="en-US" sz="5400" dirty="0">
                <a:solidFill>
                  <a:schemeClr val="bg1"/>
                </a:solidFill>
              </a:rPr>
              <a:t> dictum at </a:t>
            </a:r>
            <a:r>
              <a:rPr lang="en-US" sz="5400" dirty="0" err="1">
                <a:solidFill>
                  <a:schemeClr val="bg1"/>
                </a:solidFill>
              </a:rPr>
              <a:t>tempor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commodo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ullamcorper</a:t>
            </a:r>
            <a:r>
              <a:rPr lang="en-US" sz="5400" dirty="0">
                <a:solidFill>
                  <a:schemeClr val="bg1"/>
                </a:solidFill>
              </a:rPr>
              <a:t> a. Nisi </a:t>
            </a:r>
            <a:r>
              <a:rPr lang="en-US" sz="5400" dirty="0" err="1">
                <a:solidFill>
                  <a:schemeClr val="bg1"/>
                </a:solidFill>
              </a:rPr>
              <a:t>quis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eleifend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quam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adipiscing</a:t>
            </a:r>
            <a:r>
              <a:rPr lang="en-US" sz="5400" dirty="0">
                <a:solidFill>
                  <a:schemeClr val="bg1"/>
                </a:solidFill>
              </a:rPr>
              <a:t> vitae </a:t>
            </a:r>
            <a:r>
              <a:rPr lang="en-US" sz="5400" dirty="0" err="1">
                <a:solidFill>
                  <a:schemeClr val="bg1"/>
                </a:solidFill>
              </a:rPr>
              <a:t>proin</a:t>
            </a:r>
            <a:r>
              <a:rPr lang="en-US" sz="5400" dirty="0">
                <a:solidFill>
                  <a:schemeClr val="bg1"/>
                </a:solidFill>
              </a:rPr>
              <a:t>. </a:t>
            </a:r>
          </a:p>
          <a:p>
            <a:pPr marL="0" lvl="0" indent="0">
              <a:buClr>
                <a:prstClr val="white">
                  <a:lumMod val="65000"/>
                </a:prstClr>
              </a:buClr>
              <a:buNone/>
            </a:pPr>
            <a:endParaRPr lang="en-US" sz="5400" dirty="0">
              <a:solidFill>
                <a:schemeClr val="bg1"/>
              </a:solidFill>
            </a:endParaRPr>
          </a:p>
          <a:p>
            <a:pPr marL="0" lvl="0" indent="0">
              <a:buClr>
                <a:prstClr val="white">
                  <a:lumMod val="65000"/>
                </a:prstClr>
              </a:buClr>
              <a:buNone/>
            </a:pPr>
            <a:r>
              <a:rPr lang="en-US" sz="5400" dirty="0">
                <a:solidFill>
                  <a:schemeClr val="bg1"/>
                </a:solidFill>
              </a:rPr>
              <a:t>Purus non </a:t>
            </a:r>
            <a:r>
              <a:rPr lang="en-US" sz="5400" dirty="0" err="1">
                <a:solidFill>
                  <a:schemeClr val="bg1"/>
                </a:solidFill>
              </a:rPr>
              <a:t>enim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praesent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elementum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facilisis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leo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vel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fringilla</a:t>
            </a:r>
            <a:r>
              <a:rPr lang="en-US" sz="5400" dirty="0">
                <a:solidFill>
                  <a:schemeClr val="bg1"/>
                </a:solidFill>
              </a:rPr>
              <a:t>. Lorem ipsum dolor sit </a:t>
            </a:r>
            <a:r>
              <a:rPr lang="en-US" sz="5400" dirty="0" err="1">
                <a:solidFill>
                  <a:schemeClr val="bg1"/>
                </a:solidFill>
              </a:rPr>
              <a:t>amet</a:t>
            </a:r>
            <a:r>
              <a:rPr lang="en-US" sz="5400" dirty="0">
                <a:solidFill>
                  <a:schemeClr val="bg1"/>
                </a:solidFill>
              </a:rPr>
              <a:t>, </a:t>
            </a:r>
            <a:r>
              <a:rPr lang="en-US" sz="5400" dirty="0" err="1">
                <a:solidFill>
                  <a:schemeClr val="bg1"/>
                </a:solidFill>
              </a:rPr>
              <a:t>consectetur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adipiscing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elit</a:t>
            </a:r>
            <a:r>
              <a:rPr lang="en-US" sz="5400" dirty="0">
                <a:solidFill>
                  <a:schemeClr val="bg1"/>
                </a:solidFill>
              </a:rPr>
              <a:t>, </a:t>
            </a:r>
            <a:r>
              <a:rPr lang="en-US" sz="5400" dirty="0" err="1">
                <a:solidFill>
                  <a:schemeClr val="bg1"/>
                </a:solidFill>
              </a:rPr>
              <a:t>sed</a:t>
            </a:r>
            <a:r>
              <a:rPr lang="en-US" sz="5400" dirty="0">
                <a:solidFill>
                  <a:schemeClr val="bg1"/>
                </a:solidFill>
              </a:rPr>
              <a:t> do </a:t>
            </a:r>
            <a:r>
              <a:rPr lang="en-US" sz="5400" dirty="0" err="1">
                <a:solidFill>
                  <a:schemeClr val="bg1"/>
                </a:solidFill>
              </a:rPr>
              <a:t>eiusmod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tempor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incididunt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ut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labore</a:t>
            </a:r>
            <a:r>
              <a:rPr lang="en-US" sz="5400" dirty="0">
                <a:solidFill>
                  <a:schemeClr val="bg1"/>
                </a:solidFill>
              </a:rPr>
              <a:t> et dolore magna </a:t>
            </a:r>
            <a:r>
              <a:rPr lang="en-US" sz="5400" dirty="0" err="1">
                <a:solidFill>
                  <a:schemeClr val="bg1"/>
                </a:solidFill>
              </a:rPr>
              <a:t>aliqua</a:t>
            </a:r>
            <a:r>
              <a:rPr lang="en-US" sz="5400" dirty="0">
                <a:solidFill>
                  <a:schemeClr val="bg1"/>
                </a:solidFill>
              </a:rPr>
              <a:t>. 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869244E1-E6F2-C243-99AA-2247A7897A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5" t="6826" r="10705" b="11829"/>
          <a:stretch/>
        </p:blipFill>
        <p:spPr>
          <a:xfrm>
            <a:off x="1158240" y="16350260"/>
            <a:ext cx="12801600" cy="8244175"/>
          </a:xfrm>
          <a:prstGeom prst="rect">
            <a:avLst/>
          </a:prstGeom>
          <a:ln>
            <a:solidFill>
              <a:srgbClr val="1A1919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41461F0-7D91-1F4F-A02E-37F6F7236AC7}"/>
              </a:ext>
            </a:extLst>
          </p:cNvPr>
          <p:cNvSpPr/>
          <p:nvPr/>
        </p:nvSpPr>
        <p:spPr>
          <a:xfrm>
            <a:off x="1158240" y="7642408"/>
            <a:ext cx="4203469" cy="3247265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rgbClr val="1A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sz="6000" dirty="0" err="1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5842504-F8ED-6E49-8A05-219C76F986B8}"/>
              </a:ext>
            </a:extLst>
          </p:cNvPr>
          <p:cNvSpPr/>
          <p:nvPr/>
        </p:nvSpPr>
        <p:spPr>
          <a:xfrm>
            <a:off x="1158240" y="11658243"/>
            <a:ext cx="4203469" cy="3247265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rgbClr val="1A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sz="6000" dirty="0" err="1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BA68DF75-D9E8-8741-924C-7CBA863FA65A}"/>
              </a:ext>
            </a:extLst>
          </p:cNvPr>
          <p:cNvSpPr txBox="1">
            <a:spLocks/>
          </p:cNvSpPr>
          <p:nvPr/>
        </p:nvSpPr>
        <p:spPr>
          <a:xfrm>
            <a:off x="32761988" y="5935067"/>
            <a:ext cx="10043361" cy="1280160"/>
          </a:xfrm>
          <a:prstGeom prst="rect">
            <a:avLst/>
          </a:prstGeom>
          <a:solidFill>
            <a:srgbClr val="003D76"/>
          </a:solidFill>
        </p:spPr>
        <p:txBody>
          <a:bodyPr lIns="365760" anchor="ctr">
            <a:norm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5000" b="1" dirty="0"/>
              <a:t>TOPIC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9FC3D245-BA37-1B48-93E1-7F86177748CC}"/>
              </a:ext>
            </a:extLst>
          </p:cNvPr>
          <p:cNvSpPr txBox="1">
            <a:spLocks/>
          </p:cNvSpPr>
          <p:nvPr/>
        </p:nvSpPr>
        <p:spPr bwMode="auto">
          <a:xfrm>
            <a:off x="1158240" y="3730543"/>
            <a:ext cx="41977586" cy="112430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 dirty="0"/>
              <a:t>STUDENT AND PROFESSOR</a:t>
            </a:r>
          </a:p>
        </p:txBody>
      </p:sp>
      <p:sp>
        <p:nvSpPr>
          <p:cNvPr id="16" name="Title 5">
            <a:extLst>
              <a:ext uri="{FF2B5EF4-FFF2-40B4-BE49-F238E27FC236}">
                <a16:creationId xmlns:a16="http://schemas.microsoft.com/office/drawing/2014/main" id="{2587505B-45C7-EC46-86C0-C69353720C40}"/>
              </a:ext>
            </a:extLst>
          </p:cNvPr>
          <p:cNvSpPr txBox="1">
            <a:spLocks/>
          </p:cNvSpPr>
          <p:nvPr/>
        </p:nvSpPr>
        <p:spPr>
          <a:xfrm>
            <a:off x="1158240" y="0"/>
            <a:ext cx="41977586" cy="3459270"/>
          </a:xfrm>
          <a:prstGeom prst="rect">
            <a:avLst/>
          </a:prstGeom>
        </p:spPr>
        <p:txBody>
          <a:bodyPr wrap="square" anchor="ctr">
            <a:normAutofit/>
          </a:bodyPr>
          <a:lstStyle>
            <a:lvl1pPr algn="ctr" defTabSz="43891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5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8500" dirty="0"/>
              <a:t>TITLE – Line 1</a:t>
            </a:r>
          </a:p>
          <a:p>
            <a:r>
              <a:rPr lang="en-US" sz="8500" dirty="0"/>
              <a:t>TITLE – Line 2 (Optional)</a:t>
            </a:r>
          </a:p>
        </p:txBody>
      </p:sp>
    </p:spTree>
    <p:extLst>
      <p:ext uri="{BB962C8B-B14F-4D97-AF65-F5344CB8AC3E}">
        <p14:creationId xmlns:p14="http://schemas.microsoft.com/office/powerpoint/2010/main" val="2198727465"/>
      </p:ext>
    </p:extLst>
  </p:cSld>
  <p:clrMapOvr>
    <a:masterClrMapping/>
  </p:clrMapOvr>
</p:sld>
</file>

<file path=ppt/theme/theme1.xml><?xml version="1.0" encoding="utf-8"?>
<a:theme xmlns:a="http://schemas.openxmlformats.org/drawingml/2006/main" name="Science Poster">
  <a:themeElements>
    <a:clrScheme name="Science Poster">
      <a:dk1>
        <a:srgbClr val="000000"/>
      </a:dk1>
      <a:lt1>
        <a:sysClr val="window" lastClr="FFFFFF"/>
      </a:lt1>
      <a:dk2>
        <a:srgbClr val="1B1B1B"/>
      </a:dk2>
      <a:lt2>
        <a:srgbClr val="E5E8E8"/>
      </a:lt2>
      <a:accent1>
        <a:srgbClr val="00B0EA"/>
      </a:accent1>
      <a:accent2>
        <a:srgbClr val="45AE22"/>
      </a:accent2>
      <a:accent3>
        <a:srgbClr val="FFFF00"/>
      </a:accent3>
      <a:accent4>
        <a:srgbClr val="F2760D"/>
      </a:accent4>
      <a:accent5>
        <a:srgbClr val="BB2B35"/>
      </a:accent5>
      <a:accent6>
        <a:srgbClr val="6C3CA2"/>
      </a:accent6>
      <a:hlink>
        <a:srgbClr val="00B0EA"/>
      </a:hlink>
      <a:folHlink>
        <a:srgbClr val="96969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4"/>
        </a:solidFill>
        <a:ln>
          <a:noFill/>
        </a:ln>
      </a:spPr>
      <a:bodyPr rtlCol="0" anchor="ctr"/>
      <a:lstStyle>
        <a:defPPr algn="ctr">
          <a:defRPr sz="6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accent4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6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A3AC1795-03CA-4218-8E9C-394F2C72EB71}" vid="{9E91E023-53D0-48CE-AFD1-CE3DA49243D0}"/>
    </a:ext>
  </a:extLst>
</a:theme>
</file>

<file path=ppt/theme/theme2.xml><?xml version="1.0" encoding="utf-8"?>
<a:theme xmlns:a="http://schemas.openxmlformats.org/drawingml/2006/main" name="Office Theme">
  <a:themeElements>
    <a:clrScheme name="Science Poster">
      <a:dk1>
        <a:srgbClr val="000000"/>
      </a:dk1>
      <a:lt1>
        <a:sysClr val="window" lastClr="FFFFFF"/>
      </a:lt1>
      <a:dk2>
        <a:srgbClr val="1B1B1B"/>
      </a:dk2>
      <a:lt2>
        <a:srgbClr val="E5E8E8"/>
      </a:lt2>
      <a:accent1>
        <a:srgbClr val="00B0EA"/>
      </a:accent1>
      <a:accent2>
        <a:srgbClr val="45AE22"/>
      </a:accent2>
      <a:accent3>
        <a:srgbClr val="FFFF00"/>
      </a:accent3>
      <a:accent4>
        <a:srgbClr val="F2760D"/>
      </a:accent4>
      <a:accent5>
        <a:srgbClr val="BB2B35"/>
      </a:accent5>
      <a:accent6>
        <a:srgbClr val="6C3CA2"/>
      </a:accent6>
      <a:hlink>
        <a:srgbClr val="00B0EA"/>
      </a:hlink>
      <a:folHlink>
        <a:srgbClr val="96969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Science Poster">
      <a:dk1>
        <a:srgbClr val="000000"/>
      </a:dk1>
      <a:lt1>
        <a:sysClr val="window" lastClr="FFFFFF"/>
      </a:lt1>
      <a:dk2>
        <a:srgbClr val="1B1B1B"/>
      </a:dk2>
      <a:lt2>
        <a:srgbClr val="E5E8E8"/>
      </a:lt2>
      <a:accent1>
        <a:srgbClr val="00B0EA"/>
      </a:accent1>
      <a:accent2>
        <a:srgbClr val="45AE22"/>
      </a:accent2>
      <a:accent3>
        <a:srgbClr val="FFFF00"/>
      </a:accent3>
      <a:accent4>
        <a:srgbClr val="F2760D"/>
      </a:accent4>
      <a:accent5>
        <a:srgbClr val="BB2B35"/>
      </a:accent5>
      <a:accent6>
        <a:srgbClr val="6C3CA2"/>
      </a:accent6>
      <a:hlink>
        <a:srgbClr val="00B0EA"/>
      </a:hlink>
      <a:folHlink>
        <a:srgbClr val="96969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99B7E175-EA31-4EB5-9BCC-A945A810367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4374</Words>
  <Application>Microsoft Office PowerPoint</Application>
  <PresentationFormat>Custom</PresentationFormat>
  <Paragraphs>180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Arial</vt:lpstr>
      <vt:lpstr>Calibri Light</vt:lpstr>
      <vt:lpstr>Science Poster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cp:lastPrinted>2020-03-02T15:06:36Z</cp:lastPrinted>
  <dcterms:created xsi:type="dcterms:W3CDTF">2014-11-13T03:12:50Z</dcterms:created>
  <dcterms:modified xsi:type="dcterms:W3CDTF">2024-03-11T15:47:07Z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TC040013439991</vt:lpwstr>
  </property>
</Properties>
</file>